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6629" r:id="rId2"/>
  </p:sldMasterIdLst>
  <p:notesMasterIdLst>
    <p:notesMasterId r:id="rId39"/>
  </p:notesMasterIdLst>
  <p:handoutMasterIdLst>
    <p:handoutMasterId r:id="rId40"/>
  </p:handoutMasterIdLst>
  <p:sldIdLst>
    <p:sldId id="461" r:id="rId3"/>
    <p:sldId id="485" r:id="rId4"/>
    <p:sldId id="273" r:id="rId5"/>
    <p:sldId id="300" r:id="rId6"/>
    <p:sldId id="888" r:id="rId7"/>
    <p:sldId id="468" r:id="rId8"/>
    <p:sldId id="869" r:id="rId9"/>
    <p:sldId id="870" r:id="rId10"/>
    <p:sldId id="880" r:id="rId11"/>
    <p:sldId id="890" r:id="rId12"/>
    <p:sldId id="899" r:id="rId13"/>
    <p:sldId id="264" r:id="rId14"/>
    <p:sldId id="879" r:id="rId15"/>
    <p:sldId id="8374" r:id="rId16"/>
    <p:sldId id="8375" r:id="rId17"/>
    <p:sldId id="8376" r:id="rId18"/>
    <p:sldId id="8377" r:id="rId19"/>
    <p:sldId id="8378" r:id="rId20"/>
    <p:sldId id="8379" r:id="rId21"/>
    <p:sldId id="8380" r:id="rId22"/>
    <p:sldId id="8381" r:id="rId23"/>
    <p:sldId id="902" r:id="rId24"/>
    <p:sldId id="930" r:id="rId25"/>
    <p:sldId id="932" r:id="rId26"/>
    <p:sldId id="933" r:id="rId27"/>
    <p:sldId id="934" r:id="rId28"/>
    <p:sldId id="935" r:id="rId29"/>
    <p:sldId id="931" r:id="rId30"/>
    <p:sldId id="936" r:id="rId31"/>
    <p:sldId id="937" r:id="rId32"/>
    <p:sldId id="938" r:id="rId33"/>
    <p:sldId id="939" r:id="rId34"/>
    <p:sldId id="897" r:id="rId35"/>
    <p:sldId id="8371" r:id="rId36"/>
    <p:sldId id="905" r:id="rId37"/>
    <p:sldId id="373" r:id="rId38"/>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orient="horz" pos="3956">
          <p15:clr>
            <a:srgbClr val="A4A3A4"/>
          </p15:clr>
        </p15:guide>
        <p15:guide id="3" orient="horz" pos="1706" userDrawn="1">
          <p15:clr>
            <a:srgbClr val="A4A3A4"/>
          </p15:clr>
        </p15:guide>
        <p15:guide id="4" pos="513">
          <p15:clr>
            <a:srgbClr val="A4A3A4"/>
          </p15:clr>
        </p15:guide>
        <p15:guide id="5" pos="7167">
          <p15:clr>
            <a:srgbClr val="A4A3A4"/>
          </p15:clr>
        </p15:guide>
        <p15:guide id="6" pos="1280">
          <p15:clr>
            <a:srgbClr val="A4A3A4"/>
          </p15:clr>
        </p15:guide>
        <p15:guide id="7" pos="741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hritenour, Jessica E." initials="WJE" lastIdx="4" clrIdx="6">
    <p:extLst>
      <p:ext uri="{19B8F6BF-5375-455C-9EA6-DF929625EA0E}">
        <p15:presenceInfo xmlns:p15="http://schemas.microsoft.com/office/powerpoint/2012/main" userId="S::DUFFYJ05@pfizer.com::c87440bb-039b-4192-889a-f4fc55d65cac" providerId="AD"/>
      </p:ext>
    </p:extLst>
  </p:cmAuthor>
  <p:cmAuthor id="1" name="Krisko, Kristin L." initials="" lastIdx="1" clrIdx="0"/>
  <p:cmAuthor id="8" name="Cruz, Maureen T." initials="CMT" lastIdx="2" clrIdx="7">
    <p:extLst>
      <p:ext uri="{19B8F6BF-5375-455C-9EA6-DF929625EA0E}">
        <p15:presenceInfo xmlns:p15="http://schemas.microsoft.com/office/powerpoint/2012/main" userId="S::maureen.cruz@faegredrinker.com::59d9f1dc-7797-4e16-815d-eb06172f40a8" providerId="AD"/>
      </p:ext>
    </p:extLst>
  </p:cmAuthor>
  <p:cmAuthor id="2" name="Wierzba, Stacey M." initials="" lastIdx="3" clrIdx="1"/>
  <p:cmAuthor id="9" name="Graham, Jessica {GCDD~South San Francisco}" initials="GJ{SF" lastIdx="11" clrIdx="8">
    <p:extLst>
      <p:ext uri="{19B8F6BF-5375-455C-9EA6-DF929625EA0E}">
        <p15:presenceInfo xmlns:p15="http://schemas.microsoft.com/office/powerpoint/2012/main" userId="S-1-5-21-2116170847-193796598-433219294-1643672" providerId="AD"/>
      </p:ext>
    </p:extLst>
  </p:cmAuthor>
  <p:cmAuthor id="3" name="Hardwick, Maureen Donahue" initials="" lastIdx="3" clrIdx="2"/>
  <p:cmAuthor id="10" name="Lettiere, Daniel J" initials="LDJ" lastIdx="3" clrIdx="9">
    <p:extLst>
      <p:ext uri="{19B8F6BF-5375-455C-9EA6-DF929625EA0E}">
        <p15:presenceInfo xmlns:p15="http://schemas.microsoft.com/office/powerpoint/2012/main" userId="S::LETTIEREDJ@pfizer.com::86935ff1-8d92-4108-9ddd-3fe52ab8477b" providerId="AD"/>
      </p:ext>
    </p:extLst>
  </p:cmAuthor>
  <p:cmAuthor id="4" name="Unknown User1" initials="Unknown User1" lastIdx="1" clrIdx="3"/>
  <p:cmAuthor id="5" name="Parris, Patricia" initials="PP" lastIdx="3" clrIdx="4">
    <p:extLst>
      <p:ext uri="{19B8F6BF-5375-455C-9EA6-DF929625EA0E}">
        <p15:presenceInfo xmlns:p15="http://schemas.microsoft.com/office/powerpoint/2012/main" userId="Parris, Patricia" providerId="None"/>
      </p:ext>
    </p:extLst>
  </p:cmAuthor>
  <p:cmAuthor id="6" name="Parris, Patricia" initials="PP [2]" lastIdx="1" clrIdx="5">
    <p:extLst>
      <p:ext uri="{19B8F6BF-5375-455C-9EA6-DF929625EA0E}">
        <p15:presenceInfo xmlns:p15="http://schemas.microsoft.com/office/powerpoint/2012/main" userId="S::ELLISP03@pfizer.com::11b6f1ce-6732-472f-bdcd-26b1326c49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F"/>
    <a:srgbClr val="EF9389"/>
    <a:srgbClr val="B0D47A"/>
    <a:srgbClr val="EDED15"/>
    <a:srgbClr val="304269"/>
    <a:srgbClr val="6CB7E4"/>
    <a:srgbClr val="FD7417"/>
    <a:srgbClr val="A1CC64"/>
    <a:srgbClr val="10A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40" autoAdjust="0"/>
    <p:restoredTop sz="95252" autoAdjust="0"/>
  </p:normalViewPr>
  <p:slideViewPr>
    <p:cSldViewPr>
      <p:cViewPr>
        <p:scale>
          <a:sx n="90" d="100"/>
          <a:sy n="90" d="100"/>
        </p:scale>
        <p:origin x="114" y="420"/>
      </p:cViewPr>
      <p:guideLst>
        <p:guide orient="horz" pos="2160"/>
        <p:guide orient="horz" pos="3956"/>
        <p:guide orient="horz" pos="1706"/>
        <p:guide pos="513"/>
        <p:guide pos="7167"/>
        <p:guide pos="1280"/>
        <p:guide pos="7416"/>
      </p:guideLst>
    </p:cSldViewPr>
  </p:slideViewPr>
  <p:notesTextViewPr>
    <p:cViewPr>
      <p:scale>
        <a:sx n="3" d="2"/>
        <a:sy n="3" d="2"/>
      </p:scale>
      <p:origin x="0" y="0"/>
    </p:cViewPr>
  </p:notesTextViewPr>
  <p:sorterViewPr>
    <p:cViewPr>
      <p:scale>
        <a:sx n="80" d="100"/>
        <a:sy n="80" d="100"/>
      </p:scale>
      <p:origin x="0" y="0"/>
    </p:cViewPr>
  </p:sorterViewPr>
  <p:notesViewPr>
    <p:cSldViewPr>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BAFD56-1985-454E-96C7-F19A949535AC}" type="doc">
      <dgm:prSet loTypeId="urn:microsoft.com/office/officeart/2008/layout/PictureAccentList" loCatId="list" qsTypeId="urn:microsoft.com/office/officeart/2005/8/quickstyle/simple1" qsCatId="simple" csTypeId="urn:microsoft.com/office/officeart/2005/8/colors/colorful1" csCatId="colorful" phldr="1"/>
      <dgm:spPr/>
      <dgm:t>
        <a:bodyPr/>
        <a:lstStyle/>
        <a:p>
          <a:endParaRPr lang="en-GB"/>
        </a:p>
      </dgm:t>
    </dgm:pt>
    <dgm:pt modelId="{CF295C8C-A7C4-4124-B6D9-0C01B90F228D}">
      <dgm:prSet phldrT="[Text]"/>
      <dgm:spPr>
        <a:solidFill>
          <a:schemeClr val="tx2"/>
        </a:solidFill>
      </dgm:spPr>
      <dgm:t>
        <a:bodyPr/>
        <a:lstStyle/>
        <a:p>
          <a:r>
            <a:rPr lang="en-GB" b="1" dirty="0"/>
            <a:t>E&amp;L Sensitization Assessment in Inhalation or Parenteral Drug Products</a:t>
          </a:r>
        </a:p>
      </dgm:t>
    </dgm:pt>
    <dgm:pt modelId="{ECE5233D-8FAD-45AA-8A07-8FB2E3FD9632}" type="parTrans" cxnId="{01EDBE8F-F954-42CC-83C5-72BF6D457E0E}">
      <dgm:prSet/>
      <dgm:spPr/>
      <dgm:t>
        <a:bodyPr/>
        <a:lstStyle/>
        <a:p>
          <a:endParaRPr lang="en-GB"/>
        </a:p>
      </dgm:t>
    </dgm:pt>
    <dgm:pt modelId="{E3379646-8A86-47E1-B1BA-155CDE8F1277}" type="sibTrans" cxnId="{01EDBE8F-F954-42CC-83C5-72BF6D457E0E}">
      <dgm:prSet/>
      <dgm:spPr/>
      <dgm:t>
        <a:bodyPr/>
        <a:lstStyle/>
        <a:p>
          <a:endParaRPr lang="en-GB"/>
        </a:p>
      </dgm:t>
    </dgm:pt>
    <dgm:pt modelId="{D6E53510-1F88-4DE5-A287-E87BE27A9595}">
      <dgm:prSet phldrT="[Text]"/>
      <dgm:spPr/>
      <dgm:t>
        <a:bodyPr/>
        <a:lstStyle/>
        <a:p>
          <a:r>
            <a:rPr lang="en-GB" dirty="0"/>
            <a:t>1. In </a:t>
          </a:r>
          <a:r>
            <a:rPr lang="en-GB"/>
            <a:t>silico structural assessment and </a:t>
          </a:r>
          <a:br>
            <a:rPr lang="en-GB"/>
          </a:br>
          <a:r>
            <a:rPr lang="en-GB"/>
            <a:t>literature </a:t>
          </a:r>
          <a:r>
            <a:rPr lang="en-GB" dirty="0"/>
            <a:t>review for available data</a:t>
          </a:r>
        </a:p>
      </dgm:t>
    </dgm:pt>
    <dgm:pt modelId="{10EEA944-C6AD-4B8D-89FF-1596B04B46FA}" type="parTrans" cxnId="{A5887F06-BB26-4A9E-8BEE-9BDB2C8E0F99}">
      <dgm:prSet/>
      <dgm:spPr/>
      <dgm:t>
        <a:bodyPr/>
        <a:lstStyle/>
        <a:p>
          <a:endParaRPr lang="en-GB"/>
        </a:p>
      </dgm:t>
    </dgm:pt>
    <dgm:pt modelId="{A1F3F3B1-D9E6-424F-81C9-F10E0639E0B9}" type="sibTrans" cxnId="{A5887F06-BB26-4A9E-8BEE-9BDB2C8E0F99}">
      <dgm:prSet/>
      <dgm:spPr/>
      <dgm:t>
        <a:bodyPr/>
        <a:lstStyle/>
        <a:p>
          <a:endParaRPr lang="en-GB"/>
        </a:p>
      </dgm:t>
    </dgm:pt>
    <dgm:pt modelId="{14663B9B-C9B5-4C32-B75E-B91F553B9922}">
      <dgm:prSet phldrT="[Text]"/>
      <dgm:spPr/>
      <dgm:t>
        <a:bodyPr/>
        <a:lstStyle/>
        <a:p>
          <a:r>
            <a:rPr lang="en-GB" dirty="0">
              <a:latin typeface="+mn-lt"/>
            </a:rPr>
            <a:t>2. Presence of reactive domain and/or </a:t>
          </a:r>
          <a:r>
            <a:rPr lang="en-GB" dirty="0" err="1">
              <a:latin typeface="+mn-lt"/>
            </a:rPr>
            <a:t>HPC</a:t>
          </a:r>
          <a:r>
            <a:rPr lang="en-GB" dirty="0">
              <a:latin typeface="+mn-lt"/>
            </a:rPr>
            <a:t> </a:t>
          </a:r>
          <a:br>
            <a:rPr lang="en-GB" dirty="0">
              <a:latin typeface="+mn-lt"/>
            </a:rPr>
          </a:br>
          <a:r>
            <a:rPr lang="en-GB" dirty="0">
              <a:latin typeface="+mn-lt"/>
            </a:rPr>
            <a:t>- Convert </a:t>
          </a:r>
          <a:r>
            <a:rPr lang="en-GB" dirty="0" err="1">
              <a:latin typeface="+mn-lt"/>
            </a:rPr>
            <a:t>EC3</a:t>
          </a:r>
          <a:r>
            <a:rPr lang="en-GB" dirty="0">
              <a:latin typeface="+mn-lt"/>
            </a:rPr>
            <a:t>% to a dose (</a:t>
          </a:r>
          <a:r>
            <a:rPr lang="en-GB" dirty="0">
              <a:latin typeface="+mn-lt"/>
              <a:cs typeface="Arial" panose="020B0604020202020204" pitchFamily="34" charset="0"/>
            </a:rPr>
            <a:t>µg/day) and c</a:t>
          </a:r>
          <a:r>
            <a:rPr lang="en-GB" dirty="0">
              <a:latin typeface="+mn-lt"/>
            </a:rPr>
            <a:t>onduct compound-specific </a:t>
          </a:r>
          <a:r>
            <a:rPr lang="en-GB" dirty="0" err="1">
              <a:latin typeface="+mn-lt"/>
            </a:rPr>
            <a:t>MoE</a:t>
          </a:r>
          <a:r>
            <a:rPr lang="en-GB" dirty="0">
              <a:latin typeface="+mn-lt"/>
            </a:rPr>
            <a:t> assessment</a:t>
          </a:r>
        </a:p>
      </dgm:t>
    </dgm:pt>
    <dgm:pt modelId="{D3DE5871-7D57-4645-9786-BC6E987EDD48}" type="parTrans" cxnId="{4AA80141-6CAC-4B6C-978C-AF5242CA416E}">
      <dgm:prSet/>
      <dgm:spPr/>
      <dgm:t>
        <a:bodyPr/>
        <a:lstStyle/>
        <a:p>
          <a:endParaRPr lang="en-GB"/>
        </a:p>
      </dgm:t>
    </dgm:pt>
    <dgm:pt modelId="{4A135990-8BC4-4977-B351-FD22032FCE5C}" type="sibTrans" cxnId="{4AA80141-6CAC-4B6C-978C-AF5242CA416E}">
      <dgm:prSet/>
      <dgm:spPr/>
      <dgm:t>
        <a:bodyPr/>
        <a:lstStyle/>
        <a:p>
          <a:endParaRPr lang="en-GB"/>
        </a:p>
      </dgm:t>
    </dgm:pt>
    <dgm:pt modelId="{FD377CB2-EE9E-4517-AED7-5D5ABB44362C}">
      <dgm:prSet/>
      <dgm:spPr/>
      <dgm:t>
        <a:bodyPr/>
        <a:lstStyle/>
        <a:p>
          <a:pPr>
            <a:buFont typeface="+mj-lt"/>
            <a:buAutoNum type="arabicPeriod"/>
          </a:pPr>
          <a:r>
            <a:rPr lang="en-GB" dirty="0"/>
            <a:t>3. Weak, moderate or negligible risk of inducing sensitization - </a:t>
          </a:r>
          <a:br>
            <a:rPr lang="en-GB" dirty="0"/>
          </a:br>
          <a:r>
            <a:rPr lang="en-GB" dirty="0"/>
            <a:t>Tox assessment based on other endpoints</a:t>
          </a:r>
        </a:p>
      </dgm:t>
    </dgm:pt>
    <dgm:pt modelId="{B013BF0E-8489-49DE-B384-041C4B529644}" type="parTrans" cxnId="{AB220496-664D-4B5E-9392-8E1834D84416}">
      <dgm:prSet/>
      <dgm:spPr/>
      <dgm:t>
        <a:bodyPr/>
        <a:lstStyle/>
        <a:p>
          <a:endParaRPr lang="en-GB"/>
        </a:p>
      </dgm:t>
    </dgm:pt>
    <dgm:pt modelId="{0EB6DA69-F96E-4938-B9C6-3036CBAAA641}" type="sibTrans" cxnId="{AB220496-664D-4B5E-9392-8E1834D84416}">
      <dgm:prSet/>
      <dgm:spPr/>
      <dgm:t>
        <a:bodyPr/>
        <a:lstStyle/>
        <a:p>
          <a:endParaRPr lang="en-GB"/>
        </a:p>
      </dgm:t>
    </dgm:pt>
    <dgm:pt modelId="{FFADCA41-6881-4107-B8F9-E9D7C14EF510}" type="pres">
      <dgm:prSet presAssocID="{C0BAFD56-1985-454E-96C7-F19A949535AC}" presName="layout" presStyleCnt="0">
        <dgm:presLayoutVars>
          <dgm:chMax/>
          <dgm:chPref/>
          <dgm:dir/>
          <dgm:animOne val="branch"/>
          <dgm:animLvl val="lvl"/>
          <dgm:resizeHandles/>
        </dgm:presLayoutVars>
      </dgm:prSet>
      <dgm:spPr/>
    </dgm:pt>
    <dgm:pt modelId="{7FCB6891-E643-4C6D-BDA1-99CDD23BD0B6}" type="pres">
      <dgm:prSet presAssocID="{CF295C8C-A7C4-4124-B6D9-0C01B90F228D}" presName="root" presStyleCnt="0">
        <dgm:presLayoutVars>
          <dgm:chMax/>
          <dgm:chPref val="4"/>
        </dgm:presLayoutVars>
      </dgm:prSet>
      <dgm:spPr/>
    </dgm:pt>
    <dgm:pt modelId="{E2B4F07E-F335-4159-A572-52DF2E8E171A}" type="pres">
      <dgm:prSet presAssocID="{CF295C8C-A7C4-4124-B6D9-0C01B90F228D}" presName="rootComposite" presStyleCnt="0">
        <dgm:presLayoutVars/>
      </dgm:prSet>
      <dgm:spPr/>
    </dgm:pt>
    <dgm:pt modelId="{A752DE70-08AA-457B-8BB0-94473C8D0237}" type="pres">
      <dgm:prSet presAssocID="{CF295C8C-A7C4-4124-B6D9-0C01B90F228D}" presName="rootText" presStyleLbl="node0" presStyleIdx="0" presStyleCnt="1">
        <dgm:presLayoutVars>
          <dgm:chMax/>
          <dgm:chPref val="4"/>
        </dgm:presLayoutVars>
      </dgm:prSet>
      <dgm:spPr/>
    </dgm:pt>
    <dgm:pt modelId="{27149D4F-BE19-4EFA-AEA0-C893ECC91F27}" type="pres">
      <dgm:prSet presAssocID="{CF295C8C-A7C4-4124-B6D9-0C01B90F228D}" presName="childShape" presStyleCnt="0">
        <dgm:presLayoutVars>
          <dgm:chMax val="0"/>
          <dgm:chPref val="0"/>
        </dgm:presLayoutVars>
      </dgm:prSet>
      <dgm:spPr/>
    </dgm:pt>
    <dgm:pt modelId="{1C61059E-39F3-4BAE-AE51-E163E14E09A9}" type="pres">
      <dgm:prSet presAssocID="{D6E53510-1F88-4DE5-A287-E87BE27A9595}" presName="childComposite" presStyleCnt="0">
        <dgm:presLayoutVars>
          <dgm:chMax val="0"/>
          <dgm:chPref val="0"/>
        </dgm:presLayoutVars>
      </dgm:prSet>
      <dgm:spPr/>
    </dgm:pt>
    <dgm:pt modelId="{0F9F9837-7507-492C-914E-740CBE985460}" type="pres">
      <dgm:prSet presAssocID="{D6E53510-1F88-4DE5-A287-E87BE27A9595}"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aptop with solid fill"/>
        </a:ext>
      </dgm:extLst>
    </dgm:pt>
    <dgm:pt modelId="{D43FB67C-44D1-490B-93A1-A02DD96F5507}" type="pres">
      <dgm:prSet presAssocID="{D6E53510-1F88-4DE5-A287-E87BE27A9595}" presName="childText" presStyleLbl="lnNode1" presStyleIdx="0" presStyleCnt="3">
        <dgm:presLayoutVars>
          <dgm:chMax val="0"/>
          <dgm:chPref val="0"/>
          <dgm:bulletEnabled val="1"/>
        </dgm:presLayoutVars>
      </dgm:prSet>
      <dgm:spPr/>
    </dgm:pt>
    <dgm:pt modelId="{ABE25BA0-7611-4F0D-8329-B80682F7E3A9}" type="pres">
      <dgm:prSet presAssocID="{14663B9B-C9B5-4C32-B75E-B91F553B9922}" presName="childComposite" presStyleCnt="0">
        <dgm:presLayoutVars>
          <dgm:chMax val="0"/>
          <dgm:chPref val="0"/>
        </dgm:presLayoutVars>
      </dgm:prSet>
      <dgm:spPr/>
    </dgm:pt>
    <dgm:pt modelId="{8DEA79FF-A25C-4AEC-963E-B2217B8811BE}" type="pres">
      <dgm:prSet presAssocID="{14663B9B-C9B5-4C32-B75E-B91F553B9922}" presName="Image"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rning with solid fill"/>
        </a:ext>
      </dgm:extLst>
    </dgm:pt>
    <dgm:pt modelId="{D7C548A4-8F85-4216-B0E9-49E0ACF5DC87}" type="pres">
      <dgm:prSet presAssocID="{14663B9B-C9B5-4C32-B75E-B91F553B9922}" presName="childText" presStyleLbl="lnNode1" presStyleIdx="1" presStyleCnt="3">
        <dgm:presLayoutVars>
          <dgm:chMax val="0"/>
          <dgm:chPref val="0"/>
          <dgm:bulletEnabled val="1"/>
        </dgm:presLayoutVars>
      </dgm:prSet>
      <dgm:spPr/>
    </dgm:pt>
    <dgm:pt modelId="{F70F6FB1-6751-4E3F-9862-6C48B10F2696}" type="pres">
      <dgm:prSet presAssocID="{FD377CB2-EE9E-4517-AED7-5D5ABB44362C}" presName="childComposite" presStyleCnt="0">
        <dgm:presLayoutVars>
          <dgm:chMax val="0"/>
          <dgm:chPref val="0"/>
        </dgm:presLayoutVars>
      </dgm:prSet>
      <dgm:spPr/>
    </dgm:pt>
    <dgm:pt modelId="{E477F851-7905-48EB-A43E-36EC342C7F8B}" type="pres">
      <dgm:prSet presAssocID="{FD377CB2-EE9E-4517-AED7-5D5ABB44362C}" presName="Image"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ECC1062D-91FB-428B-BE98-E116A0ACA8F9}" type="pres">
      <dgm:prSet presAssocID="{FD377CB2-EE9E-4517-AED7-5D5ABB44362C}" presName="childText" presStyleLbl="lnNode1" presStyleIdx="2" presStyleCnt="3">
        <dgm:presLayoutVars>
          <dgm:chMax val="0"/>
          <dgm:chPref val="0"/>
          <dgm:bulletEnabled val="1"/>
        </dgm:presLayoutVars>
      </dgm:prSet>
      <dgm:spPr/>
    </dgm:pt>
  </dgm:ptLst>
  <dgm:cxnLst>
    <dgm:cxn modelId="{A5887F06-BB26-4A9E-8BEE-9BDB2C8E0F99}" srcId="{CF295C8C-A7C4-4124-B6D9-0C01B90F228D}" destId="{D6E53510-1F88-4DE5-A287-E87BE27A9595}" srcOrd="0" destOrd="0" parTransId="{10EEA944-C6AD-4B8D-89FF-1596B04B46FA}" sibTransId="{A1F3F3B1-D9E6-424F-81C9-F10E0639E0B9}"/>
    <dgm:cxn modelId="{6FEC5738-88BE-455F-925B-53F953CD334F}" type="presOf" srcId="{FD377CB2-EE9E-4517-AED7-5D5ABB44362C}" destId="{ECC1062D-91FB-428B-BE98-E116A0ACA8F9}" srcOrd="0" destOrd="0" presId="urn:microsoft.com/office/officeart/2008/layout/PictureAccentList"/>
    <dgm:cxn modelId="{4AA80141-6CAC-4B6C-978C-AF5242CA416E}" srcId="{CF295C8C-A7C4-4124-B6D9-0C01B90F228D}" destId="{14663B9B-C9B5-4C32-B75E-B91F553B9922}" srcOrd="1" destOrd="0" parTransId="{D3DE5871-7D57-4645-9786-BC6E987EDD48}" sibTransId="{4A135990-8BC4-4977-B351-FD22032FCE5C}"/>
    <dgm:cxn modelId="{77A1CC78-4D1B-403E-B1CD-C5BD8F1C3986}" type="presOf" srcId="{D6E53510-1F88-4DE5-A287-E87BE27A9595}" destId="{D43FB67C-44D1-490B-93A1-A02DD96F5507}" srcOrd="0" destOrd="0" presId="urn:microsoft.com/office/officeart/2008/layout/PictureAccentList"/>
    <dgm:cxn modelId="{01EDBE8F-F954-42CC-83C5-72BF6D457E0E}" srcId="{C0BAFD56-1985-454E-96C7-F19A949535AC}" destId="{CF295C8C-A7C4-4124-B6D9-0C01B90F228D}" srcOrd="0" destOrd="0" parTransId="{ECE5233D-8FAD-45AA-8A07-8FB2E3FD9632}" sibTransId="{E3379646-8A86-47E1-B1BA-155CDE8F1277}"/>
    <dgm:cxn modelId="{AB220496-664D-4B5E-9392-8E1834D84416}" srcId="{CF295C8C-A7C4-4124-B6D9-0C01B90F228D}" destId="{FD377CB2-EE9E-4517-AED7-5D5ABB44362C}" srcOrd="2" destOrd="0" parTransId="{B013BF0E-8489-49DE-B384-041C4B529644}" sibTransId="{0EB6DA69-F96E-4938-B9C6-3036CBAAA641}"/>
    <dgm:cxn modelId="{BD854098-9643-4D3A-9D32-5429843EA9E7}" type="presOf" srcId="{14663B9B-C9B5-4C32-B75E-B91F553B9922}" destId="{D7C548A4-8F85-4216-B0E9-49E0ACF5DC87}" srcOrd="0" destOrd="0" presId="urn:microsoft.com/office/officeart/2008/layout/PictureAccentList"/>
    <dgm:cxn modelId="{A18D529F-1950-4E7B-96B0-12536190A549}" type="presOf" srcId="{CF295C8C-A7C4-4124-B6D9-0C01B90F228D}" destId="{A752DE70-08AA-457B-8BB0-94473C8D0237}" srcOrd="0" destOrd="0" presId="urn:microsoft.com/office/officeart/2008/layout/PictureAccentList"/>
    <dgm:cxn modelId="{856D5FCA-0A6B-428F-BBAF-A51F126F63AE}" type="presOf" srcId="{C0BAFD56-1985-454E-96C7-F19A949535AC}" destId="{FFADCA41-6881-4107-B8F9-E9D7C14EF510}" srcOrd="0" destOrd="0" presId="urn:microsoft.com/office/officeart/2008/layout/PictureAccentList"/>
    <dgm:cxn modelId="{333766BA-F5E4-4743-A138-DF0CB6A019C7}" type="presParOf" srcId="{FFADCA41-6881-4107-B8F9-E9D7C14EF510}" destId="{7FCB6891-E643-4C6D-BDA1-99CDD23BD0B6}" srcOrd="0" destOrd="0" presId="urn:microsoft.com/office/officeart/2008/layout/PictureAccentList"/>
    <dgm:cxn modelId="{F2BB3028-4C2B-4625-9D07-9D9EC9523CFB}" type="presParOf" srcId="{7FCB6891-E643-4C6D-BDA1-99CDD23BD0B6}" destId="{E2B4F07E-F335-4159-A572-52DF2E8E171A}" srcOrd="0" destOrd="0" presId="urn:microsoft.com/office/officeart/2008/layout/PictureAccentList"/>
    <dgm:cxn modelId="{D48BF1F9-F718-43A5-806E-CD85173C1C6E}" type="presParOf" srcId="{E2B4F07E-F335-4159-A572-52DF2E8E171A}" destId="{A752DE70-08AA-457B-8BB0-94473C8D0237}" srcOrd="0" destOrd="0" presId="urn:microsoft.com/office/officeart/2008/layout/PictureAccentList"/>
    <dgm:cxn modelId="{758F4E57-3CC6-4CE9-8A35-C0D897369243}" type="presParOf" srcId="{7FCB6891-E643-4C6D-BDA1-99CDD23BD0B6}" destId="{27149D4F-BE19-4EFA-AEA0-C893ECC91F27}" srcOrd="1" destOrd="0" presId="urn:microsoft.com/office/officeart/2008/layout/PictureAccentList"/>
    <dgm:cxn modelId="{69EEA5AF-388A-40E4-AD06-79FE68B1DA25}" type="presParOf" srcId="{27149D4F-BE19-4EFA-AEA0-C893ECC91F27}" destId="{1C61059E-39F3-4BAE-AE51-E163E14E09A9}" srcOrd="0" destOrd="0" presId="urn:microsoft.com/office/officeart/2008/layout/PictureAccentList"/>
    <dgm:cxn modelId="{E0BD91F4-E394-464C-AD12-B22904FE34A0}" type="presParOf" srcId="{1C61059E-39F3-4BAE-AE51-E163E14E09A9}" destId="{0F9F9837-7507-492C-914E-740CBE985460}" srcOrd="0" destOrd="0" presId="urn:microsoft.com/office/officeart/2008/layout/PictureAccentList"/>
    <dgm:cxn modelId="{77926300-CE91-4B3F-9CC1-DF43D03F4609}" type="presParOf" srcId="{1C61059E-39F3-4BAE-AE51-E163E14E09A9}" destId="{D43FB67C-44D1-490B-93A1-A02DD96F5507}" srcOrd="1" destOrd="0" presId="urn:microsoft.com/office/officeart/2008/layout/PictureAccentList"/>
    <dgm:cxn modelId="{553F99AD-8099-4A23-A08B-28D896B074AE}" type="presParOf" srcId="{27149D4F-BE19-4EFA-AEA0-C893ECC91F27}" destId="{ABE25BA0-7611-4F0D-8329-B80682F7E3A9}" srcOrd="1" destOrd="0" presId="urn:microsoft.com/office/officeart/2008/layout/PictureAccentList"/>
    <dgm:cxn modelId="{F912E5A8-BB0F-4265-9E81-365E3ACD2B9F}" type="presParOf" srcId="{ABE25BA0-7611-4F0D-8329-B80682F7E3A9}" destId="{8DEA79FF-A25C-4AEC-963E-B2217B8811BE}" srcOrd="0" destOrd="0" presId="urn:microsoft.com/office/officeart/2008/layout/PictureAccentList"/>
    <dgm:cxn modelId="{F60C52E4-0299-4272-A795-10D726A7D6E5}" type="presParOf" srcId="{ABE25BA0-7611-4F0D-8329-B80682F7E3A9}" destId="{D7C548A4-8F85-4216-B0E9-49E0ACF5DC87}" srcOrd="1" destOrd="0" presId="urn:microsoft.com/office/officeart/2008/layout/PictureAccentList"/>
    <dgm:cxn modelId="{71A79939-E312-4AD1-9A6B-8916DFC0AB45}" type="presParOf" srcId="{27149D4F-BE19-4EFA-AEA0-C893ECC91F27}" destId="{F70F6FB1-6751-4E3F-9862-6C48B10F2696}" srcOrd="2" destOrd="0" presId="urn:microsoft.com/office/officeart/2008/layout/PictureAccentList"/>
    <dgm:cxn modelId="{13C74317-5880-49F4-AC54-D4301B233860}" type="presParOf" srcId="{F70F6FB1-6751-4E3F-9862-6C48B10F2696}" destId="{E477F851-7905-48EB-A43E-36EC342C7F8B}" srcOrd="0" destOrd="0" presId="urn:microsoft.com/office/officeart/2008/layout/PictureAccentList"/>
    <dgm:cxn modelId="{8E56327F-1C71-4D73-8341-875299F7BBA4}" type="presParOf" srcId="{F70F6FB1-6751-4E3F-9862-6C48B10F2696}" destId="{ECC1062D-91FB-428B-BE98-E116A0ACA8F9}" srcOrd="1" destOrd="0" presId="urn:microsoft.com/office/officeart/2008/layout/PictureAccent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2DE70-08AA-457B-8BB0-94473C8D0237}">
      <dsp:nvSpPr>
        <dsp:cNvPr id="0" name=""/>
        <dsp:cNvSpPr/>
      </dsp:nvSpPr>
      <dsp:spPr>
        <a:xfrm>
          <a:off x="444507" y="2274"/>
          <a:ext cx="8400275" cy="1367486"/>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GB" sz="3500" b="1" kern="1200" dirty="0"/>
            <a:t>E&amp;L Sensitization Assessment in Inhalation or Parenteral Drug Products</a:t>
          </a:r>
        </a:p>
      </dsp:txBody>
      <dsp:txXfrm>
        <a:off x="484559" y="42326"/>
        <a:ext cx="8320171" cy="1287382"/>
      </dsp:txXfrm>
    </dsp:sp>
    <dsp:sp modelId="{0F9F9837-7507-492C-914E-740CBE985460}">
      <dsp:nvSpPr>
        <dsp:cNvPr id="0" name=""/>
        <dsp:cNvSpPr/>
      </dsp:nvSpPr>
      <dsp:spPr>
        <a:xfrm>
          <a:off x="444507" y="1615908"/>
          <a:ext cx="1367486" cy="136748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FB67C-44D1-490B-93A1-A02DD96F5507}">
      <dsp:nvSpPr>
        <dsp:cNvPr id="0" name=""/>
        <dsp:cNvSpPr/>
      </dsp:nvSpPr>
      <dsp:spPr>
        <a:xfrm>
          <a:off x="1894043" y="1615908"/>
          <a:ext cx="6950739" cy="1367486"/>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1. In </a:t>
          </a:r>
          <a:r>
            <a:rPr lang="en-GB" sz="2100" kern="1200"/>
            <a:t>silico structural assessment and </a:t>
          </a:r>
          <a:br>
            <a:rPr lang="en-GB" sz="2100" kern="1200"/>
          </a:br>
          <a:r>
            <a:rPr lang="en-GB" sz="2100" kern="1200"/>
            <a:t>literature </a:t>
          </a:r>
          <a:r>
            <a:rPr lang="en-GB" sz="2100" kern="1200" dirty="0"/>
            <a:t>review for available data</a:t>
          </a:r>
        </a:p>
      </dsp:txBody>
      <dsp:txXfrm>
        <a:off x="1960810" y="1682675"/>
        <a:ext cx="6817205" cy="1233952"/>
      </dsp:txXfrm>
    </dsp:sp>
    <dsp:sp modelId="{8DEA79FF-A25C-4AEC-963E-B2217B8811BE}">
      <dsp:nvSpPr>
        <dsp:cNvPr id="0" name=""/>
        <dsp:cNvSpPr/>
      </dsp:nvSpPr>
      <dsp:spPr>
        <a:xfrm>
          <a:off x="444507" y="3147493"/>
          <a:ext cx="1367486" cy="136748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548A4-8F85-4216-B0E9-49E0ACF5DC87}">
      <dsp:nvSpPr>
        <dsp:cNvPr id="0" name=""/>
        <dsp:cNvSpPr/>
      </dsp:nvSpPr>
      <dsp:spPr>
        <a:xfrm>
          <a:off x="1894043" y="3147493"/>
          <a:ext cx="6950739" cy="1367486"/>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mn-lt"/>
            </a:rPr>
            <a:t>2. Presence of reactive domain and/or </a:t>
          </a:r>
          <a:r>
            <a:rPr lang="en-GB" sz="2100" kern="1200" dirty="0" err="1">
              <a:latin typeface="+mn-lt"/>
            </a:rPr>
            <a:t>HPC</a:t>
          </a:r>
          <a:r>
            <a:rPr lang="en-GB" sz="2100" kern="1200" dirty="0">
              <a:latin typeface="+mn-lt"/>
            </a:rPr>
            <a:t> </a:t>
          </a:r>
          <a:br>
            <a:rPr lang="en-GB" sz="2100" kern="1200" dirty="0">
              <a:latin typeface="+mn-lt"/>
            </a:rPr>
          </a:br>
          <a:r>
            <a:rPr lang="en-GB" sz="2100" kern="1200" dirty="0">
              <a:latin typeface="+mn-lt"/>
            </a:rPr>
            <a:t>- Convert </a:t>
          </a:r>
          <a:r>
            <a:rPr lang="en-GB" sz="2100" kern="1200" dirty="0" err="1">
              <a:latin typeface="+mn-lt"/>
            </a:rPr>
            <a:t>EC3</a:t>
          </a:r>
          <a:r>
            <a:rPr lang="en-GB" sz="2100" kern="1200" dirty="0">
              <a:latin typeface="+mn-lt"/>
            </a:rPr>
            <a:t>% to a dose (</a:t>
          </a:r>
          <a:r>
            <a:rPr lang="en-GB" sz="2100" kern="1200" dirty="0">
              <a:latin typeface="+mn-lt"/>
              <a:cs typeface="Arial" panose="020B0604020202020204" pitchFamily="34" charset="0"/>
            </a:rPr>
            <a:t>µg/day) and c</a:t>
          </a:r>
          <a:r>
            <a:rPr lang="en-GB" sz="2100" kern="1200" dirty="0">
              <a:latin typeface="+mn-lt"/>
            </a:rPr>
            <a:t>onduct compound-specific </a:t>
          </a:r>
          <a:r>
            <a:rPr lang="en-GB" sz="2100" kern="1200" dirty="0" err="1">
              <a:latin typeface="+mn-lt"/>
            </a:rPr>
            <a:t>MoE</a:t>
          </a:r>
          <a:r>
            <a:rPr lang="en-GB" sz="2100" kern="1200" dirty="0">
              <a:latin typeface="+mn-lt"/>
            </a:rPr>
            <a:t> assessment</a:t>
          </a:r>
        </a:p>
      </dsp:txBody>
      <dsp:txXfrm>
        <a:off x="1960810" y="3214260"/>
        <a:ext cx="6817205" cy="1233952"/>
      </dsp:txXfrm>
    </dsp:sp>
    <dsp:sp modelId="{E477F851-7905-48EB-A43E-36EC342C7F8B}">
      <dsp:nvSpPr>
        <dsp:cNvPr id="0" name=""/>
        <dsp:cNvSpPr/>
      </dsp:nvSpPr>
      <dsp:spPr>
        <a:xfrm>
          <a:off x="444507" y="4679079"/>
          <a:ext cx="1367486" cy="1367486"/>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1062D-91FB-428B-BE98-E116A0ACA8F9}">
      <dsp:nvSpPr>
        <dsp:cNvPr id="0" name=""/>
        <dsp:cNvSpPr/>
      </dsp:nvSpPr>
      <dsp:spPr>
        <a:xfrm>
          <a:off x="1894043" y="4679079"/>
          <a:ext cx="6950739" cy="1367486"/>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Font typeface="+mj-lt"/>
            <a:buNone/>
          </a:pPr>
          <a:r>
            <a:rPr lang="en-GB" sz="2100" kern="1200" dirty="0"/>
            <a:t>3. Weak, moderate or negligible risk of inducing sensitization - </a:t>
          </a:r>
          <a:br>
            <a:rPr lang="en-GB" sz="2100" kern="1200" dirty="0"/>
          </a:br>
          <a:r>
            <a:rPr lang="en-GB" sz="2100" kern="1200" dirty="0"/>
            <a:t>Tox assessment based on other endpoints</a:t>
          </a:r>
        </a:p>
      </dsp:txBody>
      <dsp:txXfrm>
        <a:off x="1960810" y="4745846"/>
        <a:ext cx="6817205" cy="123395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Rectangle 2">
            <a:extLst>
              <a:ext uri="{FF2B5EF4-FFF2-40B4-BE49-F238E27FC236}">
                <a16:creationId xmlns:a16="http://schemas.microsoft.com/office/drawing/2014/main" id="{BF7ECBE8-C423-49EF-96DC-FA0F71695113}"/>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ltLang="en-US"/>
          </a:p>
        </p:txBody>
      </p:sp>
      <p:sp>
        <p:nvSpPr>
          <p:cNvPr id="572419" name="Rectangle 3">
            <a:extLst>
              <a:ext uri="{FF2B5EF4-FFF2-40B4-BE49-F238E27FC236}">
                <a16:creationId xmlns:a16="http://schemas.microsoft.com/office/drawing/2014/main" id="{C58C880C-868B-4112-A616-C40AB7FE7D1E}"/>
              </a:ext>
            </a:extLst>
          </p:cNvPr>
          <p:cNvSpPr>
            <a:spLocks noGrp="1" noChangeArrowheads="1"/>
          </p:cNvSpPr>
          <p:nvPr>
            <p:ph type="dt" sz="quarter" idx="1"/>
          </p:nvPr>
        </p:nvSpPr>
        <p:spPr bwMode="auto">
          <a:xfrm>
            <a:off x="3970338" y="0"/>
            <a:ext cx="3038475"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ltLang="en-US"/>
          </a:p>
        </p:txBody>
      </p:sp>
      <p:sp>
        <p:nvSpPr>
          <p:cNvPr id="572420" name="Rectangle 4">
            <a:extLst>
              <a:ext uri="{FF2B5EF4-FFF2-40B4-BE49-F238E27FC236}">
                <a16:creationId xmlns:a16="http://schemas.microsoft.com/office/drawing/2014/main" id="{2E9A7811-E383-42FE-817E-69DA3868B579}"/>
              </a:ext>
            </a:extLst>
          </p:cNvPr>
          <p:cNvSpPr>
            <a:spLocks noGrp="1" noChangeArrowheads="1"/>
          </p:cNvSpPr>
          <p:nvPr>
            <p:ph type="ftr" sz="quarter" idx="2"/>
          </p:nvPr>
        </p:nvSpPr>
        <p:spPr bwMode="auto">
          <a:xfrm>
            <a:off x="0" y="8829675"/>
            <a:ext cx="3038475"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ltLang="en-US"/>
          </a:p>
        </p:txBody>
      </p:sp>
      <p:sp>
        <p:nvSpPr>
          <p:cNvPr id="572421" name="Rectangle 5">
            <a:extLst>
              <a:ext uri="{FF2B5EF4-FFF2-40B4-BE49-F238E27FC236}">
                <a16:creationId xmlns:a16="http://schemas.microsoft.com/office/drawing/2014/main" id="{4A7E34BC-9D56-4390-8667-A239FB3FE718}"/>
              </a:ext>
            </a:extLst>
          </p:cNvPr>
          <p:cNvSpPr>
            <a:spLocks noGrp="1" noChangeArrowheads="1"/>
          </p:cNvSpPr>
          <p:nvPr>
            <p:ph type="sldNum" sz="quarter" idx="3"/>
          </p:nvPr>
        </p:nvSpPr>
        <p:spPr bwMode="auto">
          <a:xfrm>
            <a:off x="3970338" y="8829675"/>
            <a:ext cx="3038475"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58409BE-92E3-4529-B695-3EF3E7C4F0A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4A6198C-BD3A-465C-9A19-43FADD2254F5}"/>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cs typeface="Arial" charset="0"/>
              </a:defRPr>
            </a:lvl1pPr>
          </a:lstStyle>
          <a:p>
            <a:pPr>
              <a:defRPr/>
            </a:pPr>
            <a:endParaRPr lang="en-US" altLang="en-US"/>
          </a:p>
        </p:txBody>
      </p:sp>
      <p:sp>
        <p:nvSpPr>
          <p:cNvPr id="24579" name="Rectangle 3">
            <a:extLst>
              <a:ext uri="{FF2B5EF4-FFF2-40B4-BE49-F238E27FC236}">
                <a16:creationId xmlns:a16="http://schemas.microsoft.com/office/drawing/2014/main" id="{9B326A1B-C890-4A1D-925E-88B591DAF23A}"/>
              </a:ext>
            </a:extLst>
          </p:cNvPr>
          <p:cNvSpPr>
            <a:spLocks noGrp="1" noChangeArrowheads="1"/>
          </p:cNvSpPr>
          <p:nvPr>
            <p:ph type="dt" idx="1"/>
          </p:nvPr>
        </p:nvSpPr>
        <p:spPr bwMode="auto">
          <a:xfrm>
            <a:off x="3970338"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cs typeface="Arial" charset="0"/>
              </a:defRPr>
            </a:lvl1pPr>
          </a:lstStyle>
          <a:p>
            <a:pPr>
              <a:defRPr/>
            </a:pPr>
            <a:endParaRPr lang="en-US" altLang="en-US"/>
          </a:p>
        </p:txBody>
      </p:sp>
      <p:sp>
        <p:nvSpPr>
          <p:cNvPr id="19460" name="Rectangle 4">
            <a:extLst>
              <a:ext uri="{FF2B5EF4-FFF2-40B4-BE49-F238E27FC236}">
                <a16:creationId xmlns:a16="http://schemas.microsoft.com/office/drawing/2014/main" id="{FD02593A-87BD-40C2-B5B0-85040A89332B}"/>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a:extLst>
              <a:ext uri="{FF2B5EF4-FFF2-40B4-BE49-F238E27FC236}">
                <a16:creationId xmlns:a16="http://schemas.microsoft.com/office/drawing/2014/main" id="{D4BE6C5A-51AA-4704-BEAA-8343597ECCCD}"/>
              </a:ext>
            </a:extLst>
          </p:cNvPr>
          <p:cNvSpPr>
            <a:spLocks noGrp="1" noChangeArrowheads="1"/>
          </p:cNvSpPr>
          <p:nvPr>
            <p:ph type="body" sz="quarter" idx="3"/>
          </p:nvPr>
        </p:nvSpPr>
        <p:spPr bwMode="auto">
          <a:xfrm>
            <a:off x="701675" y="4416425"/>
            <a:ext cx="5607050" cy="4183063"/>
          </a:xfrm>
          <a:prstGeom prst="rect">
            <a:avLst/>
          </a:prstGeom>
          <a:noFill/>
          <a:ln>
            <a:noFill/>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a:extLst>
              <a:ext uri="{FF2B5EF4-FFF2-40B4-BE49-F238E27FC236}">
                <a16:creationId xmlns:a16="http://schemas.microsoft.com/office/drawing/2014/main" id="{FBCA53AA-5977-4C71-B4D6-0946C8FB7317}"/>
              </a:ext>
            </a:extLst>
          </p:cNvPr>
          <p:cNvSpPr>
            <a:spLocks noGrp="1" noChangeArrowheads="1"/>
          </p:cNvSpPr>
          <p:nvPr>
            <p:ph type="ftr" sz="quarter" idx="4"/>
          </p:nvPr>
        </p:nvSpPr>
        <p:spPr bwMode="auto">
          <a:xfrm>
            <a:off x="0"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cs typeface="Arial" charset="0"/>
              </a:defRPr>
            </a:lvl1pPr>
          </a:lstStyle>
          <a:p>
            <a:pPr>
              <a:defRPr/>
            </a:pPr>
            <a:endParaRPr lang="en-US" altLang="en-US"/>
          </a:p>
        </p:txBody>
      </p:sp>
      <p:sp>
        <p:nvSpPr>
          <p:cNvPr id="24583" name="Rectangle 7">
            <a:extLst>
              <a:ext uri="{FF2B5EF4-FFF2-40B4-BE49-F238E27FC236}">
                <a16:creationId xmlns:a16="http://schemas.microsoft.com/office/drawing/2014/main" id="{22ACB6D0-D497-403D-9675-76A733EFC44E}"/>
              </a:ext>
            </a:extLst>
          </p:cNvPr>
          <p:cNvSpPr>
            <a:spLocks noGrp="1" noChangeArrowheads="1"/>
          </p:cNvSpPr>
          <p:nvPr>
            <p:ph type="sldNum" sz="quarter" idx="5"/>
          </p:nvPr>
        </p:nvSpPr>
        <p:spPr bwMode="auto">
          <a:xfrm>
            <a:off x="3970338"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34373A55-FDAB-41BE-ADAD-7AD1304ED3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lnSpc>
        <a:spcPct val="95000"/>
      </a:lnSpc>
      <a:spcBef>
        <a:spcPct val="60000"/>
      </a:spcBef>
      <a:spcAft>
        <a:spcPct val="0"/>
      </a:spcAft>
      <a:defRPr sz="1200" kern="1200">
        <a:solidFill>
          <a:schemeClr val="tx1"/>
        </a:solidFill>
        <a:latin typeface="Arial" charset="0"/>
        <a:ea typeface="+mn-ea"/>
        <a:cs typeface="+mn-cs"/>
      </a:defRPr>
    </a:lvl1pPr>
    <a:lvl2pPr marL="114300" indent="-112713" algn="l" rtl="0" eaLnBrk="0" fontAlgn="base" hangingPunct="0">
      <a:lnSpc>
        <a:spcPct val="95000"/>
      </a:lnSpc>
      <a:spcBef>
        <a:spcPct val="40000"/>
      </a:spcBef>
      <a:spcAft>
        <a:spcPct val="0"/>
      </a:spcAft>
      <a:buChar char="•"/>
      <a:defRPr sz="1200" kern="1200">
        <a:solidFill>
          <a:schemeClr val="tx1"/>
        </a:solidFill>
        <a:latin typeface="Arial" charset="0"/>
        <a:ea typeface="+mn-ea"/>
        <a:cs typeface="+mn-cs"/>
      </a:defRPr>
    </a:lvl2pPr>
    <a:lvl3pPr marL="347663" indent="-119063" algn="l" rtl="0" eaLnBrk="0" fontAlgn="base" hangingPunct="0">
      <a:lnSpc>
        <a:spcPct val="95000"/>
      </a:lnSpc>
      <a:spcBef>
        <a:spcPct val="20000"/>
      </a:spcBef>
      <a:spcAft>
        <a:spcPct val="0"/>
      </a:spcAft>
      <a:buChar char="•"/>
      <a:defRPr sz="1000" kern="1200">
        <a:solidFill>
          <a:schemeClr val="tx1"/>
        </a:solidFill>
        <a:latin typeface="Arial" charset="0"/>
        <a:ea typeface="+mn-ea"/>
        <a:cs typeface="+mn-cs"/>
      </a:defRPr>
    </a:lvl3pPr>
    <a:lvl4pPr marL="566738" indent="-104775" algn="l" rtl="0" eaLnBrk="0" fontAlgn="base" hangingPunct="0">
      <a:lnSpc>
        <a:spcPct val="95000"/>
      </a:lnSpc>
      <a:spcBef>
        <a:spcPct val="20000"/>
      </a:spcBef>
      <a:spcAft>
        <a:spcPct val="0"/>
      </a:spcAft>
      <a:buChar char="•"/>
      <a:defRPr sz="900" kern="1200">
        <a:solidFill>
          <a:schemeClr val="tx1"/>
        </a:solidFill>
        <a:latin typeface="Arial" charset="0"/>
        <a:ea typeface="+mn-ea"/>
        <a:cs typeface="+mn-cs"/>
      </a:defRPr>
    </a:lvl4pPr>
    <a:lvl5pPr marL="798513" indent="-117475" algn="l" rtl="0" eaLnBrk="0" fontAlgn="base" hangingPunct="0">
      <a:lnSpc>
        <a:spcPct val="95000"/>
      </a:lnSpc>
      <a:spcBef>
        <a:spcPct val="20000"/>
      </a:spcBef>
      <a:spcAft>
        <a:spcPct val="0"/>
      </a:spcAft>
      <a:buChar char="•"/>
      <a:defRPr sz="9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BA72FD14-DA8D-4239-9A79-D1B26EC3BA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lnSpc>
                <a:spcPct val="95000"/>
              </a:lnSpc>
              <a:spcBef>
                <a:spcPct val="60000"/>
              </a:spcBef>
              <a:defRPr sz="1200">
                <a:solidFill>
                  <a:schemeClr val="tx1"/>
                </a:solidFill>
                <a:latin typeface="Arial" panose="020B0604020202020204" pitchFamily="34" charset="0"/>
              </a:defRPr>
            </a:lvl1pPr>
            <a:lvl2pPr marL="742950" indent="-285750" defTabSz="931863">
              <a:lnSpc>
                <a:spcPct val="95000"/>
              </a:lnSpc>
              <a:spcBef>
                <a:spcPct val="40000"/>
              </a:spcBef>
              <a:buChar char="•"/>
              <a:defRPr sz="1200">
                <a:solidFill>
                  <a:schemeClr val="tx1"/>
                </a:solidFill>
                <a:latin typeface="Arial" panose="020B0604020202020204" pitchFamily="34" charset="0"/>
              </a:defRPr>
            </a:lvl2pPr>
            <a:lvl3pPr marL="1143000" indent="-228600" defTabSz="931863">
              <a:lnSpc>
                <a:spcPct val="95000"/>
              </a:lnSpc>
              <a:spcBef>
                <a:spcPct val="20000"/>
              </a:spcBef>
              <a:buChar char="•"/>
              <a:defRPr sz="1000">
                <a:solidFill>
                  <a:schemeClr val="tx1"/>
                </a:solidFill>
                <a:latin typeface="Arial" panose="020B0604020202020204" pitchFamily="34" charset="0"/>
              </a:defRPr>
            </a:lvl3pPr>
            <a:lvl4pPr marL="1600200" indent="-228600" defTabSz="931863">
              <a:lnSpc>
                <a:spcPct val="95000"/>
              </a:lnSpc>
              <a:spcBef>
                <a:spcPct val="20000"/>
              </a:spcBef>
              <a:buChar char="•"/>
              <a:defRPr sz="900">
                <a:solidFill>
                  <a:schemeClr val="tx1"/>
                </a:solidFill>
                <a:latin typeface="Arial" panose="020B0604020202020204" pitchFamily="34" charset="0"/>
              </a:defRPr>
            </a:lvl4pPr>
            <a:lvl5pPr marL="2057400" indent="-228600" defTabSz="931863">
              <a:lnSpc>
                <a:spcPct val="95000"/>
              </a:lnSpc>
              <a:spcBef>
                <a:spcPct val="20000"/>
              </a:spcBef>
              <a:buChar char="•"/>
              <a:defRPr sz="900">
                <a:solidFill>
                  <a:schemeClr val="tx1"/>
                </a:solidFill>
                <a:latin typeface="Arial" panose="020B0604020202020204" pitchFamily="34" charset="0"/>
              </a:defRPr>
            </a:lvl5pPr>
            <a:lvl6pPr marL="2514600" indent="-228600" defTabSz="931863" eaLnBrk="0" fontAlgn="base" hangingPunct="0">
              <a:lnSpc>
                <a:spcPct val="95000"/>
              </a:lnSpc>
              <a:spcBef>
                <a:spcPct val="20000"/>
              </a:spcBef>
              <a:spcAft>
                <a:spcPct val="0"/>
              </a:spcAft>
              <a:buChar char="•"/>
              <a:defRPr sz="900">
                <a:solidFill>
                  <a:schemeClr val="tx1"/>
                </a:solidFill>
                <a:latin typeface="Arial" panose="020B0604020202020204" pitchFamily="34" charset="0"/>
              </a:defRPr>
            </a:lvl6pPr>
            <a:lvl7pPr marL="2971800" indent="-228600" defTabSz="931863" eaLnBrk="0" fontAlgn="base" hangingPunct="0">
              <a:lnSpc>
                <a:spcPct val="95000"/>
              </a:lnSpc>
              <a:spcBef>
                <a:spcPct val="20000"/>
              </a:spcBef>
              <a:spcAft>
                <a:spcPct val="0"/>
              </a:spcAft>
              <a:buChar char="•"/>
              <a:defRPr sz="900">
                <a:solidFill>
                  <a:schemeClr val="tx1"/>
                </a:solidFill>
                <a:latin typeface="Arial" panose="020B0604020202020204" pitchFamily="34" charset="0"/>
              </a:defRPr>
            </a:lvl7pPr>
            <a:lvl8pPr marL="3429000" indent="-228600" defTabSz="931863" eaLnBrk="0" fontAlgn="base" hangingPunct="0">
              <a:lnSpc>
                <a:spcPct val="95000"/>
              </a:lnSpc>
              <a:spcBef>
                <a:spcPct val="20000"/>
              </a:spcBef>
              <a:spcAft>
                <a:spcPct val="0"/>
              </a:spcAft>
              <a:buChar char="•"/>
              <a:defRPr sz="900">
                <a:solidFill>
                  <a:schemeClr val="tx1"/>
                </a:solidFill>
                <a:latin typeface="Arial" panose="020B0604020202020204" pitchFamily="34" charset="0"/>
              </a:defRPr>
            </a:lvl8pPr>
            <a:lvl9pPr marL="3886200" indent="-228600" defTabSz="931863" eaLnBrk="0" fontAlgn="base" hangingPunct="0">
              <a:lnSpc>
                <a:spcPct val="95000"/>
              </a:lnSpc>
              <a:spcBef>
                <a:spcPct val="20000"/>
              </a:spcBef>
              <a:spcAft>
                <a:spcPct val="0"/>
              </a:spcAft>
              <a:buChar char="•"/>
              <a:defRPr sz="900">
                <a:solidFill>
                  <a:schemeClr val="tx1"/>
                </a:solidFill>
                <a:latin typeface="Arial" panose="020B0604020202020204" pitchFamily="34" charset="0"/>
              </a:defRPr>
            </a:lvl9pPr>
          </a:lstStyle>
          <a:p>
            <a:pPr>
              <a:lnSpc>
                <a:spcPct val="100000"/>
              </a:lnSpc>
              <a:spcBef>
                <a:spcPct val="0"/>
              </a:spcBef>
            </a:pPr>
            <a:endParaRPr lang="en-US" altLang="en-US" sz="2400"/>
          </a:p>
        </p:txBody>
      </p:sp>
      <p:sp>
        <p:nvSpPr>
          <p:cNvPr id="22531" name="Rectangle 2">
            <a:extLst>
              <a:ext uri="{FF2B5EF4-FFF2-40B4-BE49-F238E27FC236}">
                <a16:creationId xmlns:a16="http://schemas.microsoft.com/office/drawing/2014/main" id="{79E76F8C-D3BA-48D3-907C-B463294F5F2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BF64F12F-2D3B-4457-AC93-A8542121BB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23C79E6-9CC1-48EC-8976-E859DD9F901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2D38FB39-6391-4B91-9CC1-E82CB4749B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53252" name="Slide Number Placeholder 3">
            <a:extLst>
              <a:ext uri="{FF2B5EF4-FFF2-40B4-BE49-F238E27FC236}">
                <a16:creationId xmlns:a16="http://schemas.microsoft.com/office/drawing/2014/main" id="{E28B0978-DA54-43B0-8559-CA617A24F9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cs typeface="Arial" panose="020B0604020202020204" pitchFamily="34" charset="0"/>
              </a:defRPr>
            </a:lvl1pPr>
            <a:lvl2pPr marL="742950" indent="-285750" defTabSz="931863">
              <a:defRPr sz="2400">
                <a:solidFill>
                  <a:schemeClr val="tx1"/>
                </a:solidFill>
                <a:latin typeface="Arial" panose="020B0604020202020204" pitchFamily="34" charset="0"/>
                <a:cs typeface="Arial" panose="020B0604020202020204" pitchFamily="34" charset="0"/>
              </a:defRPr>
            </a:lvl2pPr>
            <a:lvl3pPr marL="1143000" indent="-228600" defTabSz="931863">
              <a:defRPr sz="2400">
                <a:solidFill>
                  <a:schemeClr val="tx1"/>
                </a:solidFill>
                <a:latin typeface="Arial" panose="020B0604020202020204" pitchFamily="34" charset="0"/>
                <a:cs typeface="Arial" panose="020B0604020202020204" pitchFamily="34" charset="0"/>
              </a:defRPr>
            </a:lvl3pPr>
            <a:lvl4pPr marL="1600200" indent="-228600" defTabSz="931863">
              <a:defRPr sz="2400">
                <a:solidFill>
                  <a:schemeClr val="tx1"/>
                </a:solidFill>
                <a:latin typeface="Arial" panose="020B0604020202020204" pitchFamily="34" charset="0"/>
                <a:cs typeface="Arial" panose="020B0604020202020204" pitchFamily="34" charset="0"/>
              </a:defRPr>
            </a:lvl4pPr>
            <a:lvl5pPr marL="2057400" indent="-228600" defTabSz="931863">
              <a:defRPr sz="24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93A7BDD-4EFA-4A7D-B8DB-D60A846496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know that very few E&amp;Ls are strong/extreme sensitizers, based on the data available in the ELSIE database</a:t>
            </a:r>
          </a:p>
          <a:p>
            <a:pPr marL="171450" indent="-171450">
              <a:buFont typeface="Arial" panose="020B0604020202020204" pitchFamily="34" charset="0"/>
              <a:buChar char="•"/>
            </a:pPr>
            <a:r>
              <a:rPr lang="en-GB" dirty="0"/>
              <a:t>There are also various </a:t>
            </a:r>
            <a:r>
              <a:rPr lang="en-GB" dirty="0" err="1"/>
              <a:t>TTCs</a:t>
            </a:r>
            <a:r>
              <a:rPr lang="en-GB" dirty="0"/>
              <a:t> available, including ICH M7 TTC and LTL variants, and ELSIE parenteral TTC and LTL variants which can be used for </a:t>
            </a:r>
            <a:r>
              <a:rPr lang="en-GB" dirty="0" err="1"/>
              <a:t>for</a:t>
            </a:r>
            <a:r>
              <a:rPr lang="en-GB" dirty="0"/>
              <a:t> </a:t>
            </a:r>
            <a:r>
              <a:rPr lang="en-GB" dirty="0" err="1"/>
              <a:t>E&amp;Ls</a:t>
            </a:r>
            <a:r>
              <a:rPr lang="en-GB" dirty="0"/>
              <a:t> </a:t>
            </a:r>
          </a:p>
          <a:p>
            <a:pPr marL="171450" indent="-171450">
              <a:buFont typeface="Arial" panose="020B0604020202020204" pitchFamily="34" charset="0"/>
              <a:buChar char="•"/>
            </a:pPr>
            <a:r>
              <a:rPr lang="en-GB" dirty="0"/>
              <a:t>Would be good too compare these to the sensitization potency of E&amp;Ls but difficult when dealing with qualitative potency categories</a:t>
            </a:r>
          </a:p>
          <a:p>
            <a:pPr marL="171450" indent="-171450">
              <a:buFont typeface="Arial" panose="020B0604020202020204" pitchFamily="34" charset="0"/>
              <a:buChar char="•"/>
            </a:pPr>
            <a:r>
              <a:rPr lang="en-GB" dirty="0"/>
              <a:t>Therefore we need a quantitative measure of potency (e.g. EC3 values)</a:t>
            </a:r>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34373A55-FDAB-41BE-ADAD-7AD1304ED3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3973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463 chemicals in ELSIE DB were classified based on the available data into non-sensitizers (207), sensitizers (55) and those without data (201)</a:t>
            </a:r>
          </a:p>
          <a:p>
            <a:pPr marL="171450" indent="-171450">
              <a:buFont typeface="Arial" panose="020B0604020202020204" pitchFamily="34" charset="0"/>
              <a:buChar char="•"/>
            </a:pPr>
            <a:r>
              <a:rPr lang="en-GB" dirty="0"/>
              <a:t>The 55 sensitisers were checked for LLNA data, and</a:t>
            </a:r>
            <a:r>
              <a:rPr lang="en-GB" dirty="0">
                <a:sym typeface="Wingdings" panose="05000000000000000000" pitchFamily="2" charset="2"/>
              </a:rPr>
              <a:t> 25 EC3 values were located</a:t>
            </a:r>
          </a:p>
          <a:p>
            <a:pPr marL="171450" indent="-171450">
              <a:buFont typeface="Arial" panose="020B0604020202020204" pitchFamily="34" charset="0"/>
              <a:buChar char="•"/>
            </a:pPr>
            <a:r>
              <a:rPr lang="en-GB" dirty="0"/>
              <a:t>For the remaining 30 sensitisers, an </a:t>
            </a:r>
            <a:r>
              <a:rPr lang="en-GB" i="1" dirty="0"/>
              <a:t>in silico </a:t>
            </a:r>
            <a:r>
              <a:rPr lang="en-GB" dirty="0"/>
              <a:t>analysis using Derek Nexus was performed to predict EC3 values where possible</a:t>
            </a:r>
          </a:p>
          <a:p>
            <a:pPr marL="171450" indent="-171450">
              <a:buFont typeface="Arial" panose="020B0604020202020204" pitchFamily="34" charset="0"/>
              <a:buChar char="•"/>
            </a:pPr>
            <a:r>
              <a:rPr lang="en-GB" dirty="0"/>
              <a:t>This model uses an alert-based k-NN approach to read across EC3 values from mechanistic analogues</a:t>
            </a:r>
          </a:p>
          <a:p>
            <a:pPr marL="171450" indent="-171450">
              <a:buFont typeface="Arial" panose="020B0604020202020204" pitchFamily="34" charset="0"/>
              <a:buChar char="•"/>
            </a:pPr>
            <a:r>
              <a:rPr lang="en-GB" dirty="0">
                <a:sym typeface="Wingdings" panose="05000000000000000000" pitchFamily="2" charset="2"/>
              </a:rPr>
              <a:t>14 further EC3 were values gathered this way</a:t>
            </a:r>
          </a:p>
          <a:p>
            <a:pPr marL="171450" indent="-171450">
              <a:buFont typeface="Arial" panose="020B0604020202020204" pitchFamily="34" charset="0"/>
              <a:buChar char="•"/>
            </a:pPr>
            <a:r>
              <a:rPr lang="en-GB" dirty="0">
                <a:sym typeface="Wingdings" panose="05000000000000000000" pitchFamily="2" charset="2"/>
              </a:rPr>
              <a:t>Final dataset contains 39 chemicals with EC3 values: 25 experimental and 14 predicted</a:t>
            </a:r>
            <a:endParaRPr lang="en-GB"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34373A55-FDAB-41BE-ADAD-7AD1304ED3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710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First question to check is, how potent are these 39 E&amp;Ls according to their EC3 values?</a:t>
            </a:r>
          </a:p>
          <a:p>
            <a:pPr marL="171450" indent="-171450">
              <a:buFont typeface="Arial" panose="020B0604020202020204" pitchFamily="34" charset="0"/>
              <a:buChar char="•"/>
            </a:pPr>
            <a:r>
              <a:rPr lang="en-GB" dirty="0"/>
              <a:t>Convert EC3 to µg/day (as previously described) and plot as histogram on logarithmic scale</a:t>
            </a:r>
          </a:p>
          <a:p>
            <a:pPr marL="171450" indent="-171450">
              <a:buFont typeface="Arial" panose="020B0604020202020204" pitchFamily="34" charset="0"/>
              <a:buChar char="•"/>
            </a:pPr>
            <a:r>
              <a:rPr lang="en-GB" dirty="0"/>
              <a:t>Overlay gamma distribution to show trend, as done previously in DST work (provide brief context for this)</a:t>
            </a:r>
          </a:p>
          <a:p>
            <a:pPr marL="171450" indent="-171450">
              <a:buFont typeface="Arial" panose="020B0604020202020204" pitchFamily="34" charset="0"/>
              <a:buChar char="•"/>
            </a:pPr>
            <a:r>
              <a:rPr lang="en-GB" dirty="0"/>
              <a:t>Overlay potency categories to show to show that as before, most E&amp;Ls in this dataset are weak/moderate</a:t>
            </a:r>
          </a:p>
          <a:p>
            <a:pPr marL="171450" indent="-171450">
              <a:buFont typeface="Arial" panose="020B0604020202020204" pitchFamily="34" charset="0"/>
              <a:buChar char="•"/>
            </a:pPr>
            <a:r>
              <a:rPr lang="en-GB" dirty="0"/>
              <a:t>Discuss 3 most potent extreme sensitisers: Benzo[a]pyrene, tert-Butylhydroquinone, p-Benzoquinone – 2 extrapolated from dose-response data, one extrapolated from human threshold</a:t>
            </a:r>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34373A55-FDAB-41BE-ADAD-7AD1304ED3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3925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Next question to answer is, how do existing thresholds compare to potency of E&amp;Ls?</a:t>
            </a:r>
          </a:p>
          <a:p>
            <a:pPr marL="171450" indent="-171450">
              <a:buFont typeface="Arial" panose="020B0604020202020204" pitchFamily="34" charset="0"/>
              <a:buChar char="•"/>
            </a:pPr>
            <a:r>
              <a:rPr lang="en-GB" dirty="0"/>
              <a:t>As EC3 values have been represented in µg/day, these can now be overlaid directly onto plot</a:t>
            </a:r>
          </a:p>
          <a:p>
            <a:pPr marL="171450" indent="-171450">
              <a:buFont typeface="Arial" panose="020B0604020202020204" pitchFamily="34" charset="0"/>
              <a:buChar char="•"/>
            </a:pPr>
            <a:r>
              <a:rPr lang="en-GB" dirty="0"/>
              <a:t>Mutagenic thresholds from ICH M7 first as dashed lines - all weak/moderate sensitisers less potent than even 120 µg/day, only 3 most potent extreme sensitisers more potent than 10 µg/day and also 5 µg/day </a:t>
            </a:r>
          </a:p>
          <a:p>
            <a:pPr marL="171450" marR="0" lvl="0" indent="-171450" algn="l" defTabSz="914400" rtl="0" eaLnBrk="0" fontAlgn="base" latinLnBrk="0" hangingPunct="0">
              <a:lnSpc>
                <a:spcPct val="95000"/>
              </a:lnSpc>
              <a:spcBef>
                <a:spcPct val="60000"/>
              </a:spcBef>
              <a:spcAft>
                <a:spcPct val="0"/>
              </a:spcAft>
              <a:buClrTx/>
              <a:buSzTx/>
              <a:buFont typeface="Arial" panose="020B0604020202020204" pitchFamily="34" charset="0"/>
              <a:buChar char="•"/>
              <a:tabLst/>
              <a:defRPr/>
            </a:pPr>
            <a:r>
              <a:rPr lang="en-GB" dirty="0"/>
              <a:t>Non-mutagenic thresholds from ELSIE second as dotted lines - all weak/moderate sensitisers less potent than all 3 TTCs, only 3 most potent extreme sensitisers more potent than 35 µg/day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34373A55-FDAB-41BE-ADAD-7AD1304ED3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4017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Final question to consider, are predicted EC3 values a reliable indicator of potency in the absence of experimental data?</a:t>
            </a:r>
          </a:p>
          <a:p>
            <a:pPr marL="171450" indent="-171450">
              <a:buFont typeface="Arial" panose="020B0604020202020204" pitchFamily="34" charset="0"/>
              <a:buChar char="•"/>
            </a:pPr>
            <a:r>
              <a:rPr lang="en-GB" dirty="0"/>
              <a:t>Split histogram into 2, first showing 25 experimental EC3 values, second showing 14 predicted EC3 values</a:t>
            </a:r>
          </a:p>
          <a:p>
            <a:pPr marL="171450" indent="-171450">
              <a:buFont typeface="Arial" panose="020B0604020202020204" pitchFamily="34" charset="0"/>
              <a:buChar char="•"/>
            </a:pPr>
            <a:r>
              <a:rPr lang="en-GB" dirty="0"/>
              <a:t>As before, overlay individual gamma distributions to show trend in potency</a:t>
            </a:r>
          </a:p>
          <a:p>
            <a:pPr marL="171450" indent="-171450">
              <a:buFont typeface="Arial" panose="020B0604020202020204" pitchFamily="34" charset="0"/>
              <a:buChar char="•"/>
            </a:pPr>
            <a:r>
              <a:rPr lang="en-GB" dirty="0"/>
              <a:t>In both cases most E&amp;Ls are weak/moderate, and the individual EC3 distributions are similar</a:t>
            </a:r>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34373A55-FDAB-41BE-ADAD-7AD1304ED3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203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As an additional check, focused on 25 compounds with experimental EC3 values</a:t>
            </a:r>
          </a:p>
          <a:p>
            <a:pPr marL="171450" indent="-171450">
              <a:buFont typeface="Arial" panose="020B0604020202020204" pitchFamily="34" charset="0"/>
              <a:buChar char="•"/>
            </a:pPr>
            <a:r>
              <a:rPr lang="en-GB" dirty="0"/>
              <a:t>Checked how well Derek would have predicted their potency (in absence on experimental data about them)</a:t>
            </a:r>
          </a:p>
          <a:p>
            <a:pPr marL="171450" indent="-171450">
              <a:buFont typeface="Arial" panose="020B0604020202020204" pitchFamily="34" charset="0"/>
              <a:buChar char="•"/>
            </a:pPr>
            <a:r>
              <a:rPr lang="en-GB" dirty="0"/>
              <a:t>Most are predicted </a:t>
            </a:r>
            <a:r>
              <a:rPr lang="en-GB"/>
              <a:t>within the correct </a:t>
            </a:r>
            <a:r>
              <a:rPr lang="en-GB" dirty="0"/>
              <a:t>ECETOC potency category</a:t>
            </a:r>
          </a:p>
          <a:p>
            <a:pPr marL="171450" indent="-171450">
              <a:buFont typeface="Arial" panose="020B0604020202020204" pitchFamily="34" charset="0"/>
              <a:buChar char="•"/>
            </a:pPr>
            <a:r>
              <a:rPr lang="en-GB" dirty="0"/>
              <a:t>When the model is wrong it is more likely to over- than under-predict (as designed)</a:t>
            </a:r>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34373A55-FDAB-41BE-ADAD-7AD1304ED3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198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Summary of points from previous three slides:</a:t>
            </a:r>
          </a:p>
          <a:p>
            <a:pPr marL="171450" indent="-171450">
              <a:buFont typeface="Arial" panose="020B0604020202020204" pitchFamily="34" charset="0"/>
              <a:buChar char="•"/>
            </a:pPr>
            <a:r>
              <a:rPr lang="en-GB" dirty="0"/>
              <a:t>If sensitising, most E&amp;Ls are weak/moderate (confirms previous observation from ELSIE data)</a:t>
            </a:r>
          </a:p>
          <a:p>
            <a:pPr marL="171450" indent="-171450">
              <a:buFont typeface="Arial" panose="020B0604020202020204" pitchFamily="34" charset="0"/>
              <a:buChar char="•"/>
            </a:pPr>
            <a:r>
              <a:rPr lang="en-GB" dirty="0"/>
              <a:t>The existing thresholds would generally be protective if used, as most E&amp;Ls are less potent than ICH M7 and parenteral TTCs (except extreme sensitisers)</a:t>
            </a:r>
          </a:p>
          <a:p>
            <a:pPr marL="171450" indent="-171450">
              <a:buFont typeface="Arial" panose="020B0604020202020204" pitchFamily="34" charset="0"/>
              <a:buChar char="•"/>
            </a:pPr>
            <a:r>
              <a:rPr lang="en-GB" dirty="0"/>
              <a:t>Also observed that predicted EC3 values are in line with experimental EC3 values, suggesting their usefulness as a potency estimate for E&amp;Ls in the absence of experimental data</a:t>
            </a:r>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34373A55-FDAB-41BE-ADAD-7AD1304ED3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064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4373A55-FDAB-41BE-ADAD-7AD1304ED3A2}" type="slidenum">
              <a:rPr lang="en-US" altLang="en-US" smtClean="0"/>
              <a:pPr>
                <a:defRPr/>
              </a:pPr>
              <a:t>23</a:t>
            </a:fld>
            <a:endParaRPr lang="en-US" altLang="en-US"/>
          </a:p>
        </p:txBody>
      </p:sp>
    </p:spTree>
    <p:extLst>
      <p:ext uri="{BB962C8B-B14F-4D97-AF65-F5344CB8AC3E}">
        <p14:creationId xmlns:p14="http://schemas.microsoft.com/office/powerpoint/2010/main" val="4027711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4373A55-FDAB-41BE-ADAD-7AD1304ED3A2}" type="slidenum">
              <a:rPr lang="en-US" altLang="en-US" smtClean="0"/>
              <a:pPr>
                <a:defRPr/>
              </a:pPr>
              <a:t>24</a:t>
            </a:fld>
            <a:endParaRPr lang="en-US" altLang="en-US"/>
          </a:p>
        </p:txBody>
      </p:sp>
    </p:spTree>
    <p:extLst>
      <p:ext uri="{BB962C8B-B14F-4D97-AF65-F5344CB8AC3E}">
        <p14:creationId xmlns:p14="http://schemas.microsoft.com/office/powerpoint/2010/main" val="259249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52C1F90-3589-46E7-BBF4-AF89E72D81C5}"/>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51FA336B-0061-4377-9C18-FBC969D5AB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32772" name="Slide Number Placeholder 3">
            <a:extLst>
              <a:ext uri="{FF2B5EF4-FFF2-40B4-BE49-F238E27FC236}">
                <a16:creationId xmlns:a16="http://schemas.microsoft.com/office/drawing/2014/main" id="{3E21C1AC-9D8B-4F6D-9EC3-204CDA7654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cs typeface="Arial" panose="020B0604020202020204" pitchFamily="34" charset="0"/>
              </a:defRPr>
            </a:lvl1pPr>
            <a:lvl2pPr marL="742950" indent="-285750" defTabSz="931863">
              <a:defRPr sz="2400">
                <a:solidFill>
                  <a:schemeClr val="tx1"/>
                </a:solidFill>
                <a:latin typeface="Arial" panose="020B0604020202020204" pitchFamily="34" charset="0"/>
                <a:cs typeface="Arial" panose="020B0604020202020204" pitchFamily="34" charset="0"/>
              </a:defRPr>
            </a:lvl2pPr>
            <a:lvl3pPr marL="1143000" indent="-228600" defTabSz="931863">
              <a:defRPr sz="2400">
                <a:solidFill>
                  <a:schemeClr val="tx1"/>
                </a:solidFill>
                <a:latin typeface="Arial" panose="020B0604020202020204" pitchFamily="34" charset="0"/>
                <a:cs typeface="Arial" panose="020B0604020202020204" pitchFamily="34" charset="0"/>
              </a:defRPr>
            </a:lvl3pPr>
            <a:lvl4pPr marL="1600200" indent="-228600" defTabSz="931863">
              <a:defRPr sz="2400">
                <a:solidFill>
                  <a:schemeClr val="tx1"/>
                </a:solidFill>
                <a:latin typeface="Arial" panose="020B0604020202020204" pitchFamily="34" charset="0"/>
                <a:cs typeface="Arial" panose="020B0604020202020204" pitchFamily="34" charset="0"/>
              </a:defRPr>
            </a:lvl4pPr>
            <a:lvl5pPr marL="2057400" indent="-228600" defTabSz="931863">
              <a:defRPr sz="24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809BB6E6-6BE5-4135-B5EC-5E18D392F3D3}" type="slidenum">
              <a:rPr lang="en-US" altLang="en-US" sz="1200" smtClean="0"/>
              <a:pPr/>
              <a:t>3</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4373A55-FDAB-41BE-ADAD-7AD1304ED3A2}" type="slidenum">
              <a:rPr lang="en-US" altLang="en-US" smtClean="0"/>
              <a:pPr>
                <a:defRPr/>
              </a:pPr>
              <a:t>34</a:t>
            </a:fld>
            <a:endParaRPr lang="en-US" altLang="en-US"/>
          </a:p>
        </p:txBody>
      </p:sp>
    </p:spTree>
    <p:extLst>
      <p:ext uri="{BB962C8B-B14F-4D97-AF65-F5344CB8AC3E}">
        <p14:creationId xmlns:p14="http://schemas.microsoft.com/office/powerpoint/2010/main" val="4202378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4373A55-FDAB-41BE-ADAD-7AD1304ED3A2}" type="slidenum">
              <a:rPr lang="en-US" altLang="en-US" smtClean="0"/>
              <a:pPr>
                <a:defRPr/>
              </a:pPr>
              <a:t>35</a:t>
            </a:fld>
            <a:endParaRPr lang="en-US" altLang="en-US"/>
          </a:p>
        </p:txBody>
      </p:sp>
    </p:spTree>
    <p:extLst>
      <p:ext uri="{BB962C8B-B14F-4D97-AF65-F5344CB8AC3E}">
        <p14:creationId xmlns:p14="http://schemas.microsoft.com/office/powerpoint/2010/main" val="180923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171DC473-8A55-49E9-838C-B1CB4B379CCD}"/>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922DE019-E207-4922-936F-DCD65AD5B13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a typeface="Calibri" panose="020F0502020204030204" pitchFamily="34" charset="0"/>
              <a:cs typeface="Arial" panose="020B0604020202020204" pitchFamily="34" charset="0"/>
            </a:endParaRPr>
          </a:p>
        </p:txBody>
      </p:sp>
      <p:sp>
        <p:nvSpPr>
          <p:cNvPr id="34820" name="Slide Number Placeholder 3">
            <a:extLst>
              <a:ext uri="{FF2B5EF4-FFF2-40B4-BE49-F238E27FC236}">
                <a16:creationId xmlns:a16="http://schemas.microsoft.com/office/drawing/2014/main" id="{8C46E21C-7108-4CBD-9542-29DFE5FCF2F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cs typeface="Arial" panose="020B0604020202020204" pitchFamily="34" charset="0"/>
              </a:defRPr>
            </a:lvl1pPr>
            <a:lvl2pPr marL="742950" indent="-285750" defTabSz="931863">
              <a:defRPr sz="2400">
                <a:solidFill>
                  <a:schemeClr val="tx1"/>
                </a:solidFill>
                <a:latin typeface="Arial" panose="020B0604020202020204" pitchFamily="34" charset="0"/>
                <a:cs typeface="Arial" panose="020B0604020202020204" pitchFamily="34" charset="0"/>
              </a:defRPr>
            </a:lvl2pPr>
            <a:lvl3pPr marL="1143000" indent="-228600" defTabSz="931863">
              <a:defRPr sz="2400">
                <a:solidFill>
                  <a:schemeClr val="tx1"/>
                </a:solidFill>
                <a:latin typeface="Arial" panose="020B0604020202020204" pitchFamily="34" charset="0"/>
                <a:cs typeface="Arial" panose="020B0604020202020204" pitchFamily="34" charset="0"/>
              </a:defRPr>
            </a:lvl3pPr>
            <a:lvl4pPr marL="1600200" indent="-228600" defTabSz="931863">
              <a:defRPr sz="2400">
                <a:solidFill>
                  <a:schemeClr val="tx1"/>
                </a:solidFill>
                <a:latin typeface="Arial" panose="020B0604020202020204" pitchFamily="34" charset="0"/>
                <a:cs typeface="Arial" panose="020B0604020202020204" pitchFamily="34" charset="0"/>
              </a:defRPr>
            </a:lvl4pPr>
            <a:lvl5pPr marL="2057400" indent="-228600" defTabSz="931863">
              <a:defRPr sz="24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869C302-8F8F-44BA-9417-3D6DBA72905F}" type="slidenum">
              <a:rPr lang="en-GB" altLang="en-US" sz="1200" smtClean="0">
                <a:latin typeface="Calibri" panose="020F0502020204030204" pitchFamily="34" charset="0"/>
              </a:rPr>
              <a:pPr/>
              <a:t>4</a:t>
            </a:fld>
            <a:endParaRPr lang="en-GB"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E39C885-600B-4A2A-B6BA-7FD4EE87A5C4}"/>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5BD36788-5545-4163-A6AC-8BA93F0F89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70F32F6A-42C7-4EF3-ABEE-E738AC7C8C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cs typeface="Arial" panose="020B0604020202020204" pitchFamily="34" charset="0"/>
              </a:defRPr>
            </a:lvl1pPr>
            <a:lvl2pPr marL="742950" indent="-285750" defTabSz="931863">
              <a:defRPr sz="2400">
                <a:solidFill>
                  <a:schemeClr val="tx1"/>
                </a:solidFill>
                <a:latin typeface="Arial" panose="020B0604020202020204" pitchFamily="34" charset="0"/>
                <a:cs typeface="Arial" panose="020B0604020202020204" pitchFamily="34" charset="0"/>
              </a:defRPr>
            </a:lvl2pPr>
            <a:lvl3pPr marL="1143000" indent="-228600" defTabSz="931863">
              <a:defRPr sz="2400">
                <a:solidFill>
                  <a:schemeClr val="tx1"/>
                </a:solidFill>
                <a:latin typeface="Arial" panose="020B0604020202020204" pitchFamily="34" charset="0"/>
                <a:cs typeface="Arial" panose="020B0604020202020204" pitchFamily="34" charset="0"/>
              </a:defRPr>
            </a:lvl3pPr>
            <a:lvl4pPr marL="1600200" indent="-228600" defTabSz="931863">
              <a:defRPr sz="2400">
                <a:solidFill>
                  <a:schemeClr val="tx1"/>
                </a:solidFill>
                <a:latin typeface="Arial" panose="020B0604020202020204" pitchFamily="34" charset="0"/>
                <a:cs typeface="Arial" panose="020B0604020202020204" pitchFamily="34" charset="0"/>
              </a:defRPr>
            </a:lvl4pPr>
            <a:lvl5pPr marL="2057400" indent="-228600" defTabSz="931863">
              <a:defRPr sz="24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2BCA393E-9776-411D-82B8-6E81322407D6}" type="slidenum">
              <a:rPr lang="en-US" altLang="en-US" sz="1200" smtClean="0"/>
              <a:pPr/>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97B1A12-0B78-403B-B666-867302AE9962}"/>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56BB2B5D-7D65-4A54-9E91-F5E86F2902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71459C38-E410-4596-AEC7-5CBD085400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cs typeface="Arial" panose="020B0604020202020204" pitchFamily="34" charset="0"/>
              </a:defRPr>
            </a:lvl1pPr>
            <a:lvl2pPr marL="742950" indent="-285750" defTabSz="931863">
              <a:defRPr sz="2400">
                <a:solidFill>
                  <a:schemeClr val="tx1"/>
                </a:solidFill>
                <a:latin typeface="Arial" panose="020B0604020202020204" pitchFamily="34" charset="0"/>
                <a:cs typeface="Arial" panose="020B0604020202020204" pitchFamily="34" charset="0"/>
              </a:defRPr>
            </a:lvl2pPr>
            <a:lvl3pPr marL="1143000" indent="-228600" defTabSz="931863">
              <a:defRPr sz="2400">
                <a:solidFill>
                  <a:schemeClr val="tx1"/>
                </a:solidFill>
                <a:latin typeface="Arial" panose="020B0604020202020204" pitchFamily="34" charset="0"/>
                <a:cs typeface="Arial" panose="020B0604020202020204" pitchFamily="34" charset="0"/>
              </a:defRPr>
            </a:lvl3pPr>
            <a:lvl4pPr marL="1600200" indent="-228600" defTabSz="931863">
              <a:defRPr sz="2400">
                <a:solidFill>
                  <a:schemeClr val="tx1"/>
                </a:solidFill>
                <a:latin typeface="Arial" panose="020B0604020202020204" pitchFamily="34" charset="0"/>
                <a:cs typeface="Arial" panose="020B0604020202020204" pitchFamily="34" charset="0"/>
              </a:defRPr>
            </a:lvl4pPr>
            <a:lvl5pPr marL="2057400" indent="-228600" defTabSz="931863">
              <a:defRPr sz="24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1442960-D535-485B-A2B9-C2A7574BD873}" type="slidenum">
              <a:rPr lang="en-US" altLang="en-US" sz="1200" smtClean="0"/>
              <a:pPr/>
              <a:t>6</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ABBA32F-CA2D-4C72-A303-9DB575DCC5E2}"/>
              </a:ext>
            </a:extLst>
          </p:cNvPr>
          <p:cNvSpPr>
            <a:spLocks noGrp="1" noRot="1" noChangeAspect="1" noChangeArrowheads="1" noTextEdit="1"/>
          </p:cNvSpPr>
          <p:nvPr>
            <p:ph type="sldImg"/>
          </p:nvPr>
        </p:nvSpPr>
        <p:spPr>
          <a:xfrm>
            <a:off x="850900" y="300038"/>
            <a:ext cx="5156200" cy="2900362"/>
          </a:xfrm>
          <a:ln/>
        </p:spPr>
      </p:sp>
      <p:sp>
        <p:nvSpPr>
          <p:cNvPr id="41987" name="Notes Placeholder 2">
            <a:extLst>
              <a:ext uri="{FF2B5EF4-FFF2-40B4-BE49-F238E27FC236}">
                <a16:creationId xmlns:a16="http://schemas.microsoft.com/office/drawing/2014/main" id="{10BAC30D-D87B-4C62-9A0C-B77F710D6D7C}"/>
              </a:ext>
            </a:extLst>
          </p:cNvPr>
          <p:cNvSpPr>
            <a:spLocks noGrp="1" noChangeArrowheads="1"/>
          </p:cNvSpPr>
          <p:nvPr>
            <p:ph type="body" idx="1"/>
          </p:nvPr>
        </p:nvSpPr>
        <p:spPr/>
        <p:txBody>
          <a:bodyPr/>
          <a:lstStyle/>
          <a:p>
            <a:pPr>
              <a:defRPr/>
            </a:pPr>
            <a:endParaRPr lang="en-US"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ED241A60-9775-4058-9AAD-EC51C2A56C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cs typeface="Arial" panose="020B0604020202020204" pitchFamily="34" charset="0"/>
              </a:defRPr>
            </a:lvl1pPr>
            <a:lvl2pPr marL="742950" indent="-285750" defTabSz="931863">
              <a:defRPr sz="2400">
                <a:solidFill>
                  <a:schemeClr val="tx1"/>
                </a:solidFill>
                <a:latin typeface="Arial" panose="020B0604020202020204" pitchFamily="34" charset="0"/>
                <a:cs typeface="Arial" panose="020B0604020202020204" pitchFamily="34" charset="0"/>
              </a:defRPr>
            </a:lvl2pPr>
            <a:lvl3pPr marL="1143000" indent="-228600" defTabSz="931863">
              <a:defRPr sz="2400">
                <a:solidFill>
                  <a:schemeClr val="tx1"/>
                </a:solidFill>
                <a:latin typeface="Arial" panose="020B0604020202020204" pitchFamily="34" charset="0"/>
                <a:cs typeface="Arial" panose="020B0604020202020204" pitchFamily="34" charset="0"/>
              </a:defRPr>
            </a:lvl3pPr>
            <a:lvl4pPr marL="1600200" indent="-228600" defTabSz="931863">
              <a:defRPr sz="2400">
                <a:solidFill>
                  <a:schemeClr val="tx1"/>
                </a:solidFill>
                <a:latin typeface="Arial" panose="020B0604020202020204" pitchFamily="34" charset="0"/>
                <a:cs typeface="Arial" panose="020B0604020202020204" pitchFamily="34" charset="0"/>
              </a:defRPr>
            </a:lvl4pPr>
            <a:lvl5pPr marL="2057400" indent="-228600" defTabSz="931863">
              <a:defRPr sz="24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A952A04-D770-400B-BF50-4DC02CF12C54}" type="slidenum">
              <a:rPr lang="en-GB" altLang="en-US" sz="1200" smtClean="0"/>
              <a:pPr/>
              <a:t>7</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51028DD-9325-4EFF-BCA0-DCDD154A2737}"/>
              </a:ext>
            </a:extLst>
          </p:cNvPr>
          <p:cNvSpPr>
            <a:spLocks noGrp="1" noRot="1" noChangeAspect="1" noChangeArrowheads="1" noTextEdit="1"/>
          </p:cNvSpPr>
          <p:nvPr>
            <p:ph type="sldImg"/>
          </p:nvPr>
        </p:nvSpPr>
        <p:spPr>
          <a:xfrm>
            <a:off x="850900" y="300038"/>
            <a:ext cx="5156200" cy="2900362"/>
          </a:xfrm>
          <a:ln/>
        </p:spPr>
      </p:sp>
      <p:sp>
        <p:nvSpPr>
          <p:cNvPr id="45059" name="Notes Placeholder 2">
            <a:extLst>
              <a:ext uri="{FF2B5EF4-FFF2-40B4-BE49-F238E27FC236}">
                <a16:creationId xmlns:a16="http://schemas.microsoft.com/office/drawing/2014/main" id="{BD84A86B-87FF-4BCF-8181-E13E9F60EAE1}"/>
              </a:ext>
            </a:extLst>
          </p:cNvPr>
          <p:cNvSpPr>
            <a:spLocks noGrp="1" noChangeArrowheads="1"/>
          </p:cNvSpPr>
          <p:nvPr>
            <p:ph type="body" idx="1"/>
          </p:nvPr>
        </p:nvSpPr>
        <p:spPr/>
        <p:txBody>
          <a:bodyPr/>
          <a:lstStyle/>
          <a:p>
            <a:pPr>
              <a:defRPr/>
            </a:pPr>
            <a:r>
              <a:rPr lang="en-US" altLang="en-US" dirty="0">
                <a:latin typeface="Arial" panose="020B0604020202020204" pitchFamily="34" charset="0"/>
              </a:rPr>
              <a:t>Key point – because of material screening and selection not expecting high prevalence of potent skin sensitizers</a:t>
            </a:r>
          </a:p>
        </p:txBody>
      </p:sp>
      <p:sp>
        <p:nvSpPr>
          <p:cNvPr id="49156" name="Slide Number Placeholder 3">
            <a:extLst>
              <a:ext uri="{FF2B5EF4-FFF2-40B4-BE49-F238E27FC236}">
                <a16:creationId xmlns:a16="http://schemas.microsoft.com/office/drawing/2014/main" id="{D9A2A2ED-0A63-408B-A833-B0CBC12ECA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cs typeface="Arial" panose="020B0604020202020204" pitchFamily="34" charset="0"/>
              </a:defRPr>
            </a:lvl1pPr>
            <a:lvl2pPr marL="742950" indent="-285750" defTabSz="931863">
              <a:defRPr sz="2400">
                <a:solidFill>
                  <a:schemeClr val="tx1"/>
                </a:solidFill>
                <a:latin typeface="Arial" panose="020B0604020202020204" pitchFamily="34" charset="0"/>
                <a:cs typeface="Arial" panose="020B0604020202020204" pitchFamily="34" charset="0"/>
              </a:defRPr>
            </a:lvl2pPr>
            <a:lvl3pPr marL="1143000" indent="-228600" defTabSz="931863">
              <a:defRPr sz="2400">
                <a:solidFill>
                  <a:schemeClr val="tx1"/>
                </a:solidFill>
                <a:latin typeface="Arial" panose="020B0604020202020204" pitchFamily="34" charset="0"/>
                <a:cs typeface="Arial" panose="020B0604020202020204" pitchFamily="34" charset="0"/>
              </a:defRPr>
            </a:lvl3pPr>
            <a:lvl4pPr marL="1600200" indent="-228600" defTabSz="931863">
              <a:defRPr sz="2400">
                <a:solidFill>
                  <a:schemeClr val="tx1"/>
                </a:solidFill>
                <a:latin typeface="Arial" panose="020B0604020202020204" pitchFamily="34" charset="0"/>
                <a:cs typeface="Arial" panose="020B0604020202020204" pitchFamily="34" charset="0"/>
              </a:defRPr>
            </a:lvl4pPr>
            <a:lvl5pPr marL="2057400" indent="-228600" defTabSz="931863">
              <a:defRPr sz="24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4CB3F1F-4DA8-4953-8230-503A675EC200}" type="slidenum">
              <a:rPr lang="en-GB" altLang="en-US" sz="1200" smtClean="0"/>
              <a:pPr/>
              <a:t>8</a:t>
            </a:fld>
            <a:endParaRPr lang="en-GB"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A870B1B-7A19-42CD-B999-9B4F7FF68D13}"/>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EE23A61C-2194-44EF-85C8-A735456386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indent="0">
              <a:buFontTx/>
              <a:buNone/>
            </a:pPr>
            <a:endParaRPr lang="en-GB" altLang="en-US" sz="1100" dirty="0">
              <a:latin typeface="Arial" panose="020B0604020202020204" pitchFamily="34" charset="0"/>
            </a:endParaRPr>
          </a:p>
          <a:p>
            <a:endParaRPr lang="en-GB" altLang="en-US" dirty="0">
              <a:latin typeface="Arial" panose="020B0604020202020204" pitchFamily="34" charset="0"/>
            </a:endParaRPr>
          </a:p>
        </p:txBody>
      </p:sp>
      <p:sp>
        <p:nvSpPr>
          <p:cNvPr id="43012" name="Slide Number Placeholder 3">
            <a:extLst>
              <a:ext uri="{FF2B5EF4-FFF2-40B4-BE49-F238E27FC236}">
                <a16:creationId xmlns:a16="http://schemas.microsoft.com/office/drawing/2014/main" id="{E84A9F08-3E18-4581-A5B3-A65F8B8A25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cs typeface="Arial" panose="020B0604020202020204" pitchFamily="34" charset="0"/>
              </a:defRPr>
            </a:lvl1pPr>
            <a:lvl2pPr marL="742950" indent="-285750" defTabSz="931863">
              <a:defRPr sz="2400">
                <a:solidFill>
                  <a:schemeClr val="tx1"/>
                </a:solidFill>
                <a:latin typeface="Arial" panose="020B0604020202020204" pitchFamily="34" charset="0"/>
                <a:cs typeface="Arial" panose="020B0604020202020204" pitchFamily="34" charset="0"/>
              </a:defRPr>
            </a:lvl2pPr>
            <a:lvl3pPr marL="1143000" indent="-228600" defTabSz="931863">
              <a:defRPr sz="2400">
                <a:solidFill>
                  <a:schemeClr val="tx1"/>
                </a:solidFill>
                <a:latin typeface="Arial" panose="020B0604020202020204" pitchFamily="34" charset="0"/>
                <a:cs typeface="Arial" panose="020B0604020202020204" pitchFamily="34" charset="0"/>
              </a:defRPr>
            </a:lvl3pPr>
            <a:lvl4pPr marL="1600200" indent="-228600" defTabSz="931863">
              <a:defRPr sz="2400">
                <a:solidFill>
                  <a:schemeClr val="tx1"/>
                </a:solidFill>
                <a:latin typeface="Arial" panose="020B0604020202020204" pitchFamily="34" charset="0"/>
                <a:cs typeface="Arial" panose="020B0604020202020204" pitchFamily="34" charset="0"/>
              </a:defRPr>
            </a:lvl4pPr>
            <a:lvl5pPr marL="2057400" indent="-228600" defTabSz="931863">
              <a:defRPr sz="24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0BE3156-DA38-4F2C-B7A0-64C8E1680B79}" type="slidenum">
              <a:rPr lang="en-US" altLang="en-US" sz="1200" smtClean="0"/>
              <a:pPr/>
              <a:t>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4373A55-FDAB-41BE-ADAD-7AD1304ED3A2}" type="slidenum">
              <a:rPr lang="en-US" altLang="en-US" smtClean="0"/>
              <a:pPr>
                <a:defRPr/>
              </a:pPr>
              <a:t>12</a:t>
            </a:fld>
            <a:endParaRPr lang="en-US" altLang="en-US"/>
          </a:p>
        </p:txBody>
      </p:sp>
    </p:spTree>
    <p:extLst>
      <p:ext uri="{BB962C8B-B14F-4D97-AF65-F5344CB8AC3E}">
        <p14:creationId xmlns:p14="http://schemas.microsoft.com/office/powerpoint/2010/main" val="2209836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4">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ED518C2-3608-4D00-B651-A7041A1F43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a:extLst>
              <a:ext uri="{FF2B5EF4-FFF2-40B4-BE49-F238E27FC236}">
                <a16:creationId xmlns:a16="http://schemas.microsoft.com/office/drawing/2014/main" id="{AE75BD89-49B4-4F24-A52C-41C3E8AF2B23}"/>
              </a:ext>
            </a:extLst>
          </p:cNvPr>
          <p:cNvCxnSpPr>
            <a:cxnSpLocks noChangeShapeType="1"/>
          </p:cNvCxnSpPr>
          <p:nvPr userDrawn="1"/>
        </p:nvCxnSpPr>
        <p:spPr bwMode="auto">
          <a:xfrm>
            <a:off x="5808663" y="3500438"/>
            <a:ext cx="4751387" cy="0"/>
          </a:xfrm>
          <a:prstGeom prst="line">
            <a:avLst/>
          </a:prstGeom>
          <a:noFill/>
          <a:ln w="19050" algn="ctr">
            <a:solidFill>
              <a:srgbClr val="FFA7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Oval 1">
            <a:extLst>
              <a:ext uri="{FF2B5EF4-FFF2-40B4-BE49-F238E27FC236}">
                <a16:creationId xmlns:a16="http://schemas.microsoft.com/office/drawing/2014/main" id="{78EBAAA1-C2C5-4217-9D33-632B0D70F264}"/>
              </a:ext>
            </a:extLst>
          </p:cNvPr>
          <p:cNvSpPr>
            <a:spLocks noChangeArrowheads="1"/>
          </p:cNvSpPr>
          <p:nvPr userDrawn="1"/>
        </p:nvSpPr>
        <p:spPr bwMode="auto">
          <a:xfrm>
            <a:off x="1327150" y="1547813"/>
            <a:ext cx="3689350" cy="3762375"/>
          </a:xfrm>
          <a:prstGeom prst="ellipse">
            <a:avLst/>
          </a:prstGeom>
          <a:solidFill>
            <a:schemeClr val="bg1"/>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pic>
        <p:nvPicPr>
          <p:cNvPr id="7" name="Picture 1">
            <a:extLst>
              <a:ext uri="{FF2B5EF4-FFF2-40B4-BE49-F238E27FC236}">
                <a16:creationId xmlns:a16="http://schemas.microsoft.com/office/drawing/2014/main" id="{AE50A159-D9BC-478C-AE73-41FDD6682669}"/>
              </a:ext>
            </a:extLst>
          </p:cNvPr>
          <p:cNvPicPr>
            <a:picLocks noChangeAspect="1"/>
          </p:cNvPicPr>
          <p:nvPr userDrawn="1"/>
        </p:nvPicPr>
        <p:blipFill>
          <a:blip r:embed="rId3">
            <a:extLst>
              <a:ext uri="{28A0092B-C50C-407E-A947-70E740481C1C}">
                <a14:useLocalDpi xmlns:a14="http://schemas.microsoft.com/office/drawing/2010/main" val="0"/>
              </a:ext>
            </a:extLst>
          </a:blip>
          <a:srcRect l="2397"/>
          <a:stretch>
            <a:fillRect/>
          </a:stretch>
        </p:blipFill>
        <p:spPr bwMode="auto">
          <a:xfrm>
            <a:off x="1703388" y="1941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0"/>
          <p:cNvSpPr>
            <a:spLocks noGrp="1"/>
          </p:cNvSpPr>
          <p:nvPr>
            <p:ph type="body" sz="quarter" idx="11"/>
          </p:nvPr>
        </p:nvSpPr>
        <p:spPr>
          <a:xfrm>
            <a:off x="5808663" y="2292651"/>
            <a:ext cx="5688087" cy="1125538"/>
          </a:xfrm>
          <a:prstGeom prst="rect">
            <a:avLst/>
          </a:prstGeom>
        </p:spPr>
        <p:txBody>
          <a:bodyPr/>
          <a:lstStyle>
            <a:lvl1pPr marL="0" indent="0">
              <a:buNone/>
              <a:defRPr sz="5800">
                <a:solidFill>
                  <a:schemeClr val="bg1"/>
                </a:solidFill>
              </a:defRPr>
            </a:lvl1pPr>
          </a:lstStyle>
          <a:p>
            <a:pPr lvl="0"/>
            <a:endParaRPr lang="en-US" dirty="0"/>
          </a:p>
        </p:txBody>
      </p:sp>
      <p:sp>
        <p:nvSpPr>
          <p:cNvPr id="9" name="Text Placeholder 12"/>
          <p:cNvSpPr>
            <a:spLocks noGrp="1"/>
          </p:cNvSpPr>
          <p:nvPr>
            <p:ph type="body" sz="quarter" idx="12"/>
          </p:nvPr>
        </p:nvSpPr>
        <p:spPr>
          <a:xfrm>
            <a:off x="5808663" y="3644900"/>
            <a:ext cx="4751387" cy="647700"/>
          </a:xfrm>
          <a:prstGeom prst="rect">
            <a:avLst/>
          </a:prstGeom>
        </p:spPr>
        <p:txBody>
          <a:bodyPr/>
          <a:lstStyle>
            <a:lvl1pPr marL="0" indent="0">
              <a:buNone/>
              <a:defRPr sz="1800">
                <a:solidFill>
                  <a:schemeClr val="bg1"/>
                </a:solidFill>
              </a:defRPr>
            </a:lvl1pPr>
          </a:lstStyle>
          <a:p>
            <a:pPr lvl="0"/>
            <a:endParaRPr lang="en-US" dirty="0"/>
          </a:p>
        </p:txBody>
      </p:sp>
      <p:sp>
        <p:nvSpPr>
          <p:cNvPr id="10" name="Footer Placeholder 1">
            <a:extLst>
              <a:ext uri="{FF2B5EF4-FFF2-40B4-BE49-F238E27FC236}">
                <a16:creationId xmlns:a16="http://schemas.microsoft.com/office/drawing/2014/main" id="{EB7C2292-1117-40B4-90F6-1D0E4E0E1003}"/>
              </a:ext>
            </a:extLst>
          </p:cNvPr>
          <p:cNvSpPr>
            <a:spLocks noGrp="1"/>
          </p:cNvSpPr>
          <p:nvPr>
            <p:ph type="ftr" sz="quarter" idx="13"/>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167289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 GROW">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285F2B2-EB00-4D15-8074-A9FE8424A5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2AFBD59D-28AB-4CCD-8410-77BA9BB86792}"/>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C911C9FB-6DB4-48F8-9F1A-261BC69197F2}"/>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2D3B2DD4-2845-4C10-B40A-A1A7F738D5C9}"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pic>
        <p:nvPicPr>
          <p:cNvPr id="7" name="Picture 7">
            <a:extLst>
              <a:ext uri="{FF2B5EF4-FFF2-40B4-BE49-F238E27FC236}">
                <a16:creationId xmlns:a16="http://schemas.microsoft.com/office/drawing/2014/main" id="{5D9EC771-CD45-4B72-BA76-F4EAB5C07921}"/>
              </a:ext>
            </a:extLst>
          </p:cNvPr>
          <p:cNvPicPr>
            <a:picLocks noChangeAspect="1"/>
          </p:cNvPicPr>
          <p:nvPr userDrawn="1"/>
        </p:nvPicPr>
        <p:blipFill>
          <a:blip r:embed="rId3" cstate="hqprint">
            <a:lum bright="70000" contrast="-70000"/>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51C493A-988C-4814-8842-26448D23D332}"/>
              </a:ext>
            </a:extLst>
          </p:cNvPr>
          <p:cNvPicPr>
            <a:picLocks noChangeAspect="1"/>
          </p:cNvPicPr>
          <p:nvPr userDrawn="1"/>
        </p:nvPicPr>
        <p:blipFill>
          <a:blip r:embed="rId4" cstate="print">
            <a:duotone>
              <a:schemeClr val="accent1">
                <a:shade val="45000"/>
                <a:satMod val="135000"/>
              </a:schemeClr>
              <a:prstClr val="white"/>
            </a:duotone>
          </a:blip>
          <a:stretch>
            <a:fillRect/>
          </a:stretch>
        </p:blipFill>
        <p:spPr>
          <a:xfrm>
            <a:off x="8574354" y="156071"/>
            <a:ext cx="936130" cy="938766"/>
          </a:xfrm>
          <a:prstGeom prst="rect">
            <a:avLst/>
          </a:prstGeom>
        </p:spPr>
      </p:pic>
      <p:pic>
        <p:nvPicPr>
          <p:cNvPr id="9" name="Picture 8">
            <a:extLst>
              <a:ext uri="{FF2B5EF4-FFF2-40B4-BE49-F238E27FC236}">
                <a16:creationId xmlns:a16="http://schemas.microsoft.com/office/drawing/2014/main" id="{078DEE11-B5D6-4AB7-8D6A-763C3175F8C9}"/>
              </a:ext>
            </a:extLst>
          </p:cNvPr>
          <p:cNvPicPr>
            <a:picLocks noChangeAspect="1"/>
          </p:cNvPicPr>
          <p:nvPr userDrawn="1"/>
        </p:nvPicPr>
        <p:blipFill>
          <a:blip r:embed="rId5" cstate="print">
            <a:duotone>
              <a:schemeClr val="accent5">
                <a:shade val="45000"/>
                <a:satMod val="135000"/>
              </a:schemeClr>
              <a:prstClr val="white"/>
            </a:duotone>
          </a:blip>
          <a:stretch>
            <a:fillRect/>
          </a:stretch>
        </p:blipFill>
        <p:spPr>
          <a:xfrm>
            <a:off x="9380463" y="156071"/>
            <a:ext cx="936130" cy="936130"/>
          </a:xfrm>
          <a:prstGeom prst="rect">
            <a:avLst/>
          </a:prstGeom>
        </p:spPr>
      </p:pic>
      <p:pic>
        <p:nvPicPr>
          <p:cNvPr id="10" name="Picture 11">
            <a:extLst>
              <a:ext uri="{FF2B5EF4-FFF2-40B4-BE49-F238E27FC236}">
                <a16:creationId xmlns:a16="http://schemas.microsoft.com/office/drawing/2014/main" id="{E010FC20-040E-496E-B1F2-512BBFDFC875}"/>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D87613A-F1CA-483E-9B73-3870191C9D6D}"/>
              </a:ext>
            </a:extLst>
          </p:cNvPr>
          <p:cNvPicPr>
            <a:picLocks noChangeAspect="1"/>
          </p:cNvPicPr>
          <p:nvPr userDrawn="1"/>
        </p:nvPicPr>
        <p:blipFill>
          <a:blip r:embed="rId7" cstate="print">
            <a:duotone>
              <a:schemeClr val="accent3">
                <a:shade val="45000"/>
                <a:satMod val="135000"/>
              </a:schemeClr>
              <a:prstClr val="white"/>
            </a:duotone>
          </a:blip>
          <a:stretch>
            <a:fillRect/>
          </a:stretch>
        </p:blipFill>
        <p:spPr>
          <a:xfrm>
            <a:off x="10186572" y="156071"/>
            <a:ext cx="936130" cy="936130"/>
          </a:xfrm>
          <a:prstGeom prst="rect">
            <a:avLst/>
          </a:prstGeom>
        </p:spPr>
      </p:pic>
      <p:sp>
        <p:nvSpPr>
          <p:cNvPr id="15"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7"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6">
            <a:extLst>
              <a:ext uri="{FF2B5EF4-FFF2-40B4-BE49-F238E27FC236}">
                <a16:creationId xmlns:a16="http://schemas.microsoft.com/office/drawing/2014/main" id="{AEED7267-505E-4DE4-98A1-A35648314AAE}"/>
              </a:ext>
            </a:extLst>
          </p:cNvPr>
          <p:cNvSpPr>
            <a:spLocks noGrp="1" noChangeArrowheads="1"/>
          </p:cNvSpPr>
          <p:nvPr>
            <p:ph type="sldNum" sz="quarter" idx="16"/>
          </p:nvPr>
        </p:nvSpPr>
        <p:spPr/>
        <p:txBody>
          <a:bodyPr/>
          <a:lstStyle>
            <a:lvl1pPr>
              <a:defRPr/>
            </a:lvl1pPr>
          </a:lstStyle>
          <a:p>
            <a:pPr>
              <a:defRPr/>
            </a:pPr>
            <a:fld id="{C80F6EE4-ED02-441E-A57C-5262A30A3FC0}" type="slidenum">
              <a:rPr lang="en-US" altLang="en-US"/>
              <a:pPr>
                <a:defRPr/>
              </a:pPr>
              <a:t>‹#›</a:t>
            </a:fld>
            <a:endParaRPr lang="en-US" altLang="en-US"/>
          </a:p>
        </p:txBody>
      </p:sp>
      <p:sp>
        <p:nvSpPr>
          <p:cNvPr id="13" name="Footer Placeholder 1">
            <a:extLst>
              <a:ext uri="{FF2B5EF4-FFF2-40B4-BE49-F238E27FC236}">
                <a16:creationId xmlns:a16="http://schemas.microsoft.com/office/drawing/2014/main" id="{DB32D49A-627C-4A12-8DE0-E13C9EC696F2}"/>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132667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vy Base Slid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7454E344-539D-408E-8B1F-A5562BECA8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D4023F4C-9E08-49EE-B963-625CD988D548}"/>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5" name="Rectangle 6">
            <a:extLst>
              <a:ext uri="{FF2B5EF4-FFF2-40B4-BE49-F238E27FC236}">
                <a16:creationId xmlns:a16="http://schemas.microsoft.com/office/drawing/2014/main" id="{EB505B0D-E8B4-42D0-8CD8-62B413014A81}"/>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31B0F71F-5B19-47AF-A260-638D71EB0477}"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Footer Placeholder 1">
            <a:extLst>
              <a:ext uri="{FF2B5EF4-FFF2-40B4-BE49-F238E27FC236}">
                <a16:creationId xmlns:a16="http://schemas.microsoft.com/office/drawing/2014/main" id="{2B7EDA1F-74C3-4F57-8438-76456C5CABE0}"/>
              </a:ext>
            </a:extLst>
          </p:cNvPr>
          <p:cNvSpPr>
            <a:spLocks noGrp="1"/>
          </p:cNvSpPr>
          <p:nvPr>
            <p:ph type="ftr" sz="quarter" idx="10"/>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2946419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ext Placeholder 96"/>
          <p:cNvSpPr>
            <a:spLocks noGrp="1"/>
          </p:cNvSpPr>
          <p:nvPr>
            <p:ph type="body" sz="quarter" idx="111"/>
          </p:nvPr>
        </p:nvSpPr>
        <p:spPr>
          <a:xfrm>
            <a:off x="407988" y="6200774"/>
            <a:ext cx="9729787" cy="657225"/>
          </a:xfrm>
        </p:spPr>
        <p:txBody>
          <a:bodyPr anchor="b" anchorCtr="0">
            <a:noAutofit/>
          </a:bodyPr>
          <a:lstStyle>
            <a:lvl1pPr>
              <a:spcAft>
                <a:spcPts val="300"/>
              </a:spcAft>
              <a:buNone/>
              <a:defRPr sz="800"/>
            </a:lvl1pPr>
          </a:lstStyle>
          <a:p>
            <a:pPr lvl="0"/>
            <a:r>
              <a:rPr lang="en-US"/>
              <a:t>Click to edit Master text styles</a:t>
            </a:r>
          </a:p>
        </p:txBody>
      </p:sp>
      <p:sp>
        <p:nvSpPr>
          <p:cNvPr id="3" name="Date Placeholder 8">
            <a:extLst>
              <a:ext uri="{FF2B5EF4-FFF2-40B4-BE49-F238E27FC236}">
                <a16:creationId xmlns:a16="http://schemas.microsoft.com/office/drawing/2014/main" id="{97A0E7CB-81AD-4ABC-A1C5-59170E3A179A}"/>
              </a:ext>
            </a:extLst>
          </p:cNvPr>
          <p:cNvSpPr>
            <a:spLocks noGrp="1"/>
          </p:cNvSpPr>
          <p:nvPr>
            <p:ph type="dt" sz="half" idx="112"/>
          </p:nvPr>
        </p:nvSpPr>
        <p:spPr>
          <a:xfrm>
            <a:off x="0" y="0"/>
            <a:ext cx="0" cy="0"/>
          </a:xfrm>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39DEC729-0573-4B4E-8BAF-D19A39C72F5B}"/>
              </a:ext>
            </a:extLst>
          </p:cNvPr>
          <p:cNvSpPr>
            <a:spLocks noGrp="1"/>
          </p:cNvSpPr>
          <p:nvPr>
            <p:ph type="sldNum" sz="quarter" idx="113"/>
          </p:nvPr>
        </p:nvSpPr>
        <p:spPr/>
        <p:txBody>
          <a:bodyPr/>
          <a:lstStyle>
            <a:lvl1pPr>
              <a:defRPr/>
            </a:lvl1pPr>
          </a:lstStyle>
          <a:p>
            <a:pPr>
              <a:defRPr/>
            </a:pPr>
            <a:fld id="{5F20A08E-366C-43B8-85DF-DDA268C3CC8D}" type="slidenum">
              <a:rPr lang="en-GB"/>
              <a:pPr>
                <a:defRPr/>
              </a:pPr>
              <a:t>‹#›</a:t>
            </a:fld>
            <a:endParaRPr lang="en-GB"/>
          </a:p>
        </p:txBody>
      </p:sp>
    </p:spTree>
    <p:extLst>
      <p:ext uri="{BB962C8B-B14F-4D97-AF65-F5344CB8AC3E}">
        <p14:creationId xmlns:p14="http://schemas.microsoft.com/office/powerpoint/2010/main" val="1245907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in Len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CAB64A8-D6D4-4D1F-A3EC-26EB4CCFEF48}"/>
              </a:ext>
            </a:extLst>
          </p:cNvPr>
          <p:cNvCxnSpPr>
            <a:cxnSpLocks/>
          </p:cNvCxnSpPr>
          <p:nvPr userDrawn="1"/>
        </p:nvCxnSpPr>
        <p:spPr>
          <a:xfrm>
            <a:off x="3540125" y="3730625"/>
            <a:ext cx="0" cy="2479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lIns="396000" tIns="360000" bIns="360000" anchor="ctr">
            <a:normAutofit/>
          </a:bodyPr>
          <a:lstStyle>
            <a:lvl1pPr>
              <a:lnSpc>
                <a:spcPct val="100000"/>
              </a:lnSpc>
              <a:defRPr sz="4000">
                <a:solidFill>
                  <a:schemeClr val="bg1"/>
                </a:solidFill>
              </a:defRPr>
            </a:lvl1pPr>
          </a:lstStyle>
          <a:p>
            <a:r>
              <a:rPr lang="en-US"/>
              <a:t>Click to edit Master title style</a:t>
            </a:r>
          </a:p>
        </p:txBody>
      </p:sp>
      <p:sp>
        <p:nvSpPr>
          <p:cNvPr id="4" name="Content Placeholder 3"/>
          <p:cNvSpPr>
            <a:spLocks noGrp="1"/>
          </p:cNvSpPr>
          <p:nvPr>
            <p:ph sz="quarter" idx="19"/>
          </p:nvPr>
        </p:nvSpPr>
        <p:spPr>
          <a:xfrm>
            <a:off x="4238625" y="404812"/>
            <a:ext cx="7545387" cy="5795961"/>
          </a:xfrm>
        </p:spPr>
        <p:txBody>
          <a:bodyPr>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792000" indent="-216000">
              <a:lnSpc>
                <a:spcPct val="100000"/>
              </a:lnSpc>
              <a:defRPr lang="en-US" sz="2000" kern="1200" dirty="0">
                <a:solidFill>
                  <a:schemeClr val="tx1"/>
                </a:solidFill>
                <a:latin typeface="+mn-lt"/>
                <a:ea typeface="+mn-ea"/>
                <a:cs typeface="+mn-cs"/>
              </a:defRPr>
            </a:lvl3pPr>
            <a:lvl4pPr marL="972000" indent="-2160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96"/>
          <p:cNvSpPr>
            <a:spLocks noGrp="1"/>
          </p:cNvSpPr>
          <p:nvPr>
            <p:ph type="body" sz="quarter" idx="11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Click to edit Master text styles</a:t>
            </a:r>
          </a:p>
        </p:txBody>
      </p:sp>
      <p:sp>
        <p:nvSpPr>
          <p:cNvPr id="6" name="Date Placeholder 9">
            <a:extLst>
              <a:ext uri="{FF2B5EF4-FFF2-40B4-BE49-F238E27FC236}">
                <a16:creationId xmlns:a16="http://schemas.microsoft.com/office/drawing/2014/main" id="{4709EC20-BDC4-4D5A-89ED-C62D6A643396}"/>
              </a:ext>
            </a:extLst>
          </p:cNvPr>
          <p:cNvSpPr>
            <a:spLocks noGrp="1"/>
          </p:cNvSpPr>
          <p:nvPr>
            <p:ph type="dt" sz="half" idx="112"/>
          </p:nvPr>
        </p:nvSpPr>
        <p:spPr>
          <a:xfrm>
            <a:off x="0" y="0"/>
            <a:ext cx="0" cy="0"/>
          </a:xfrm>
        </p:spPr>
        <p:txBody>
          <a:bodyPr/>
          <a:lstStyle>
            <a:lvl1pPr>
              <a:lnSpc>
                <a:spcPct val="100000"/>
              </a:lnSpc>
              <a:defRPr/>
            </a:lvl1pPr>
          </a:lstStyle>
          <a:p>
            <a:pPr>
              <a:defRPr/>
            </a:pPr>
            <a:endParaRPr lang="en-GB"/>
          </a:p>
        </p:txBody>
      </p:sp>
      <p:sp>
        <p:nvSpPr>
          <p:cNvPr id="7" name="Slide Number Placeholder 12">
            <a:extLst>
              <a:ext uri="{FF2B5EF4-FFF2-40B4-BE49-F238E27FC236}">
                <a16:creationId xmlns:a16="http://schemas.microsoft.com/office/drawing/2014/main" id="{B49BFFA2-8CBE-4870-A8FA-2ACA7ACA5B74}"/>
              </a:ext>
            </a:extLst>
          </p:cNvPr>
          <p:cNvSpPr>
            <a:spLocks noGrp="1"/>
          </p:cNvSpPr>
          <p:nvPr>
            <p:ph type="sldNum" sz="quarter" idx="113"/>
          </p:nvPr>
        </p:nvSpPr>
        <p:spPr/>
        <p:txBody>
          <a:bodyPr/>
          <a:lstStyle>
            <a:lvl1pPr>
              <a:lnSpc>
                <a:spcPct val="100000"/>
              </a:lnSpc>
              <a:defRPr/>
            </a:lvl1pPr>
          </a:lstStyle>
          <a:p>
            <a:pPr>
              <a:defRPr/>
            </a:pPr>
            <a:fld id="{0D9563F4-6735-48B5-B219-278DED5C0B92}" type="slidenum">
              <a:rPr lang="en-GB"/>
              <a:pPr>
                <a:defRPr/>
              </a:pPr>
              <a:t>‹#›</a:t>
            </a:fld>
            <a:endParaRPr lang="en-GB"/>
          </a:p>
        </p:txBody>
      </p:sp>
    </p:spTree>
    <p:extLst>
      <p:ext uri="{BB962C8B-B14F-4D97-AF65-F5344CB8AC3E}">
        <p14:creationId xmlns:p14="http://schemas.microsoft.com/office/powerpoint/2010/main" val="1598625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8" name="Content Placeholder 7"/>
          <p:cNvSpPr>
            <a:spLocks noGrp="1"/>
          </p:cNvSpPr>
          <p:nvPr>
            <p:ph sz="quarter" idx="19"/>
          </p:nvPr>
        </p:nvSpPr>
        <p:spPr>
          <a:xfrm>
            <a:off x="407988" y="1567815"/>
            <a:ext cx="11376024" cy="4608000"/>
          </a:xfrm>
        </p:spPr>
        <p:txBody>
          <a:bodyPr>
            <a:spAutoFit/>
          </a:bodyPr>
          <a:lstStyle>
            <a:lvl1pPr>
              <a:defRPr/>
            </a:lvl1pPr>
            <a:lvl2pPr marL="576000" indent="-2880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6"/>
          <p:cNvSpPr>
            <a:spLocks noGrp="1"/>
          </p:cNvSpPr>
          <p:nvPr>
            <p:ph type="body" sz="quarter" idx="111"/>
          </p:nvPr>
        </p:nvSpPr>
        <p:spPr>
          <a:xfrm>
            <a:off x="407988" y="6200774"/>
            <a:ext cx="9729787" cy="657225"/>
          </a:xfrm>
        </p:spPr>
        <p:txBody>
          <a:bodyPr anchor="b" anchorCtr="0">
            <a:noAutofit/>
          </a:bodyPr>
          <a:lstStyle>
            <a:lvl1pPr>
              <a:spcAft>
                <a:spcPts val="300"/>
              </a:spcAft>
              <a:buNone/>
              <a:defRPr sz="800"/>
            </a:lvl1pPr>
          </a:lstStyle>
          <a:p>
            <a:pPr lvl="0"/>
            <a:r>
              <a:rPr lang="en-US"/>
              <a:t>Click to edit Master text styles</a:t>
            </a:r>
          </a:p>
        </p:txBody>
      </p:sp>
      <p:sp>
        <p:nvSpPr>
          <p:cNvPr id="5" name="Date Placeholder 6">
            <a:extLst>
              <a:ext uri="{FF2B5EF4-FFF2-40B4-BE49-F238E27FC236}">
                <a16:creationId xmlns:a16="http://schemas.microsoft.com/office/drawing/2014/main" id="{F321932A-35D1-44ED-855D-4F62A181C38B}"/>
              </a:ext>
            </a:extLst>
          </p:cNvPr>
          <p:cNvSpPr>
            <a:spLocks noGrp="1"/>
          </p:cNvSpPr>
          <p:nvPr>
            <p:ph type="dt" sz="half" idx="112"/>
          </p:nvPr>
        </p:nvSpPr>
        <p:spPr>
          <a:xfrm>
            <a:off x="0" y="0"/>
            <a:ext cx="0" cy="0"/>
          </a:xfrm>
        </p:spPr>
        <p:txBody>
          <a:bodyPr/>
          <a:lstStyle>
            <a:lvl1pPr>
              <a:defRPr/>
            </a:lvl1pPr>
          </a:lstStyle>
          <a:p>
            <a:pPr>
              <a:defRPr/>
            </a:pPr>
            <a:endParaRPr lang="en-GB"/>
          </a:p>
        </p:txBody>
      </p:sp>
      <p:sp>
        <p:nvSpPr>
          <p:cNvPr id="6" name="Slide Number Placeholder 9">
            <a:extLst>
              <a:ext uri="{FF2B5EF4-FFF2-40B4-BE49-F238E27FC236}">
                <a16:creationId xmlns:a16="http://schemas.microsoft.com/office/drawing/2014/main" id="{1A7CCC70-F037-47C9-AC83-959930286C12}"/>
              </a:ext>
            </a:extLst>
          </p:cNvPr>
          <p:cNvSpPr>
            <a:spLocks noGrp="1"/>
          </p:cNvSpPr>
          <p:nvPr>
            <p:ph type="sldNum" sz="quarter" idx="113"/>
          </p:nvPr>
        </p:nvSpPr>
        <p:spPr/>
        <p:txBody>
          <a:bodyPr/>
          <a:lstStyle>
            <a:lvl1pPr>
              <a:defRPr/>
            </a:lvl1pPr>
          </a:lstStyle>
          <a:p>
            <a:pPr>
              <a:defRPr/>
            </a:pPr>
            <a:fld id="{AE9DD8A6-2C2A-4316-85FB-3E65F8CA0324}" type="slidenum">
              <a:rPr lang="en-GB"/>
              <a:pPr>
                <a:defRPr/>
              </a:pPr>
              <a:t>‹#›</a:t>
            </a:fld>
            <a:endParaRPr lang="en-GB"/>
          </a:p>
        </p:txBody>
      </p:sp>
    </p:spTree>
    <p:extLst>
      <p:ext uri="{BB962C8B-B14F-4D97-AF65-F5344CB8AC3E}">
        <p14:creationId xmlns:p14="http://schemas.microsoft.com/office/powerpoint/2010/main" val="1704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04815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E988CD5-130D-4967-81EE-8C0AF984F8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
            <a:extLst>
              <a:ext uri="{FF2B5EF4-FFF2-40B4-BE49-F238E27FC236}">
                <a16:creationId xmlns:a16="http://schemas.microsoft.com/office/drawing/2014/main" id="{4538FFC6-E16A-4DAC-A89B-57E34E36432E}"/>
              </a:ext>
            </a:extLst>
          </p:cNvPr>
          <p:cNvGrpSpPr>
            <a:grpSpLocks/>
          </p:cNvGrpSpPr>
          <p:nvPr userDrawn="1"/>
        </p:nvGrpSpPr>
        <p:grpSpPr bwMode="auto">
          <a:xfrm>
            <a:off x="838200" y="1169988"/>
            <a:ext cx="3689350" cy="3762375"/>
            <a:chOff x="1283418" y="1369701"/>
            <a:chExt cx="3689350" cy="3762375"/>
          </a:xfrm>
        </p:grpSpPr>
        <p:sp>
          <p:nvSpPr>
            <p:cNvPr id="6" name="Oval 1">
              <a:extLst>
                <a:ext uri="{FF2B5EF4-FFF2-40B4-BE49-F238E27FC236}">
                  <a16:creationId xmlns:a16="http://schemas.microsoft.com/office/drawing/2014/main" id="{3F60A38B-3475-4F34-B5D1-D1EACFD642C9}"/>
                </a:ext>
              </a:extLst>
            </p:cNvPr>
            <p:cNvSpPr>
              <a:spLocks noChangeArrowheads="1"/>
            </p:cNvSpPr>
            <p:nvPr userDrawn="1"/>
          </p:nvSpPr>
          <p:spPr bwMode="auto">
            <a:xfrm>
              <a:off x="1283418" y="1369701"/>
              <a:ext cx="3689350" cy="3762375"/>
            </a:xfrm>
            <a:prstGeom prst="ellipse">
              <a:avLst/>
            </a:prstGeom>
            <a:solidFill>
              <a:schemeClr val="bg1"/>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pic>
          <p:nvPicPr>
            <p:cNvPr id="7" name="Picture 1">
              <a:extLst>
                <a:ext uri="{FF2B5EF4-FFF2-40B4-BE49-F238E27FC236}">
                  <a16:creationId xmlns:a16="http://schemas.microsoft.com/office/drawing/2014/main" id="{169CC474-CCBA-4B49-ABF8-18F82C8E1C32}"/>
                </a:ext>
              </a:extLst>
            </p:cNvPr>
            <p:cNvPicPr>
              <a:picLocks noChangeAspect="1"/>
            </p:cNvPicPr>
            <p:nvPr userDrawn="1"/>
          </p:nvPicPr>
          <p:blipFill>
            <a:blip r:embed="rId3">
              <a:extLst>
                <a:ext uri="{28A0092B-C50C-407E-A947-70E740481C1C}">
                  <a14:useLocalDpi xmlns:a14="http://schemas.microsoft.com/office/drawing/2010/main" val="0"/>
                </a:ext>
              </a:extLst>
            </a:blip>
            <a:srcRect l="2397"/>
            <a:stretch>
              <a:fillRect/>
            </a:stretch>
          </p:blipFill>
          <p:spPr bwMode="auto">
            <a:xfrm>
              <a:off x="1651718" y="1774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5243884" y="1122363"/>
            <a:ext cx="5424115" cy="2387600"/>
          </a:xfrm>
        </p:spPr>
        <p:txBody>
          <a:bodyPr anchor="b">
            <a:normAutofit/>
          </a:bodyPr>
          <a:lstStyle>
            <a:lvl1pPr algn="l">
              <a:defRPr sz="54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243884" y="3602038"/>
            <a:ext cx="542411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3">
            <a:extLst>
              <a:ext uri="{FF2B5EF4-FFF2-40B4-BE49-F238E27FC236}">
                <a16:creationId xmlns:a16="http://schemas.microsoft.com/office/drawing/2014/main" id="{DCBE791C-8A4C-4536-A441-1A4519FB92FA}"/>
              </a:ext>
            </a:extLst>
          </p:cNvPr>
          <p:cNvSpPr>
            <a:spLocks noGrp="1"/>
          </p:cNvSpPr>
          <p:nvPr>
            <p:ph type="dt" sz="half" idx="10"/>
          </p:nvPr>
        </p:nvSpPr>
        <p:spPr>
          <a:xfrm>
            <a:off x="0" y="0"/>
            <a:ext cx="0" cy="0"/>
          </a:xfrm>
        </p:spPr>
        <p:txBody>
          <a:bodyPr/>
          <a:lstStyle>
            <a:lvl1pPr>
              <a:defRPr/>
            </a:lvl1pPr>
          </a:lstStyle>
          <a:p>
            <a:pPr>
              <a:defRPr/>
            </a:pPr>
            <a:fld id="{0FC86809-E718-4686-A342-7F849B2A69DE}" type="datetime1">
              <a:rPr lang="en-US"/>
              <a:pPr>
                <a:defRPr/>
              </a:pPr>
              <a:t>9/27/2022</a:t>
            </a:fld>
            <a:endParaRPr lang="en-US" dirty="0"/>
          </a:p>
        </p:txBody>
      </p:sp>
      <p:sp>
        <p:nvSpPr>
          <p:cNvPr id="9" name="Footer Placeholder 4">
            <a:extLst>
              <a:ext uri="{FF2B5EF4-FFF2-40B4-BE49-F238E27FC236}">
                <a16:creationId xmlns:a16="http://schemas.microsoft.com/office/drawing/2014/main" id="{2CA64C10-A200-4C76-B1E4-407924DC5A88}"/>
              </a:ext>
            </a:extLst>
          </p:cNvPr>
          <p:cNvSpPr>
            <a:spLocks noGrp="1"/>
          </p:cNvSpPr>
          <p:nvPr>
            <p:ph type="ftr" sz="quarter" idx="11"/>
          </p:nvPr>
        </p:nvSpPr>
        <p:spPr>
          <a:xfrm>
            <a:off x="0" y="0"/>
            <a:ext cx="0" cy="0"/>
          </a:xfrm>
        </p:spPr>
        <p:txBody>
          <a:bodyPr/>
          <a:lstStyle>
            <a:lvl1pPr>
              <a:defRPr/>
            </a:lvl1pPr>
          </a:lstStyle>
          <a:p>
            <a:pPr>
              <a:defRPr/>
            </a:pPr>
            <a:r>
              <a:rPr lang="en-US"/>
              <a:t>Strictly Confidential to ELSIE Members</a:t>
            </a:r>
            <a:endParaRPr lang="en-US" dirty="0"/>
          </a:p>
        </p:txBody>
      </p:sp>
      <p:sp>
        <p:nvSpPr>
          <p:cNvPr id="10" name="Slide Number Placeholder 5">
            <a:extLst>
              <a:ext uri="{FF2B5EF4-FFF2-40B4-BE49-F238E27FC236}">
                <a16:creationId xmlns:a16="http://schemas.microsoft.com/office/drawing/2014/main" id="{AC37B085-F4CE-4544-9266-2E13A1F55F7B}"/>
              </a:ext>
            </a:extLst>
          </p:cNvPr>
          <p:cNvSpPr>
            <a:spLocks noGrp="1"/>
          </p:cNvSpPr>
          <p:nvPr>
            <p:ph type="sldNum" sz="quarter" idx="12"/>
          </p:nvPr>
        </p:nvSpPr>
        <p:spPr/>
        <p:txBody>
          <a:bodyPr/>
          <a:lstStyle>
            <a:lvl1pPr>
              <a:defRPr/>
            </a:lvl1pPr>
          </a:lstStyle>
          <a:p>
            <a:pPr>
              <a:defRPr/>
            </a:pPr>
            <a:fld id="{7BAF3D60-01E2-42F0-B468-A00592DB455D}" type="slidenum">
              <a:rPr lang="en-US"/>
              <a:pPr>
                <a:defRPr/>
              </a:pPr>
              <a:t>‹#›</a:t>
            </a:fld>
            <a:endParaRPr lang="en-US" dirty="0"/>
          </a:p>
        </p:txBody>
      </p:sp>
    </p:spTree>
    <p:extLst>
      <p:ext uri="{BB962C8B-B14F-4D97-AF65-F5344CB8AC3E}">
        <p14:creationId xmlns:p14="http://schemas.microsoft.com/office/powerpoint/2010/main" val="3061247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A87EE2-5415-4E4B-9FF8-095AF6964F8D}"/>
              </a:ext>
            </a:extLst>
          </p:cNvPr>
          <p:cNvSpPr>
            <a:spLocks noGrp="1"/>
          </p:cNvSpPr>
          <p:nvPr>
            <p:ph type="dt" sz="half" idx="10"/>
          </p:nvPr>
        </p:nvSpPr>
        <p:spPr/>
        <p:txBody>
          <a:bodyPr/>
          <a:lstStyle/>
          <a:p>
            <a:fld id="{E639C9B0-6DFC-4129-9D71-522C51AEB710}" type="datetimeFigureOut">
              <a:rPr lang="en-GB" smtClean="0"/>
              <a:t>27/09/2022</a:t>
            </a:fld>
            <a:endParaRPr lang="en-GB"/>
          </a:p>
        </p:txBody>
      </p:sp>
      <p:sp>
        <p:nvSpPr>
          <p:cNvPr id="3" name="Footer Placeholder 2">
            <a:extLst>
              <a:ext uri="{FF2B5EF4-FFF2-40B4-BE49-F238E27FC236}">
                <a16:creationId xmlns:a16="http://schemas.microsoft.com/office/drawing/2014/main" id="{762B0EFD-0F1D-49DB-A3CD-640FC843BD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38940D-301E-44DC-896A-FE7EBC7A9848}"/>
              </a:ext>
            </a:extLst>
          </p:cNvPr>
          <p:cNvSpPr>
            <a:spLocks noGrp="1"/>
          </p:cNvSpPr>
          <p:nvPr>
            <p:ph type="sldNum" sz="quarter" idx="12"/>
          </p:nvPr>
        </p:nvSpPr>
        <p:spPr/>
        <p:txBody>
          <a:bodyPr/>
          <a:lstStyle/>
          <a:p>
            <a:fld id="{51DE0F41-E8D3-4EFA-85E8-56202FF08E0E}" type="slidenum">
              <a:rPr lang="en-GB" smtClean="0"/>
              <a:t>‹#›</a:t>
            </a:fld>
            <a:endParaRPr lang="en-GB"/>
          </a:p>
        </p:txBody>
      </p:sp>
    </p:spTree>
    <p:extLst>
      <p:ext uri="{BB962C8B-B14F-4D97-AF65-F5344CB8AC3E}">
        <p14:creationId xmlns:p14="http://schemas.microsoft.com/office/powerpoint/2010/main" val="4045702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F3A36D8-0006-4308-9ABE-7CD918F51C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
            <a:extLst>
              <a:ext uri="{FF2B5EF4-FFF2-40B4-BE49-F238E27FC236}">
                <a16:creationId xmlns:a16="http://schemas.microsoft.com/office/drawing/2014/main" id="{638FCE6F-4C3A-423E-A026-77C7665E2891}"/>
              </a:ext>
            </a:extLst>
          </p:cNvPr>
          <p:cNvSpPr>
            <a:spLocks noChangeArrowheads="1"/>
          </p:cNvSpPr>
          <p:nvPr userDrawn="1"/>
        </p:nvSpPr>
        <p:spPr bwMode="auto">
          <a:xfrm>
            <a:off x="1327150" y="1547813"/>
            <a:ext cx="3689350" cy="3762375"/>
          </a:xfrm>
          <a:prstGeom prst="ellipse">
            <a:avLst/>
          </a:prstGeom>
          <a:solidFill>
            <a:schemeClr val="bg1"/>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pic>
        <p:nvPicPr>
          <p:cNvPr id="6" name="Picture 1">
            <a:extLst>
              <a:ext uri="{FF2B5EF4-FFF2-40B4-BE49-F238E27FC236}">
                <a16:creationId xmlns:a16="http://schemas.microsoft.com/office/drawing/2014/main" id="{BAEF5A1E-C80F-44D3-A369-ED6CBFA1527E}"/>
              </a:ext>
            </a:extLst>
          </p:cNvPr>
          <p:cNvPicPr>
            <a:picLocks noChangeAspect="1"/>
          </p:cNvPicPr>
          <p:nvPr userDrawn="1"/>
        </p:nvPicPr>
        <p:blipFill>
          <a:blip r:embed="rId3">
            <a:extLst>
              <a:ext uri="{28A0092B-C50C-407E-A947-70E740481C1C}">
                <a14:useLocalDpi xmlns:a14="http://schemas.microsoft.com/office/drawing/2010/main" val="0"/>
              </a:ext>
            </a:extLst>
          </a:blip>
          <a:srcRect l="2397"/>
          <a:stretch>
            <a:fillRect/>
          </a:stretch>
        </p:blipFill>
        <p:spPr bwMode="auto">
          <a:xfrm>
            <a:off x="1703388" y="1941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2">
            <a:extLst>
              <a:ext uri="{FF2B5EF4-FFF2-40B4-BE49-F238E27FC236}">
                <a16:creationId xmlns:a16="http://schemas.microsoft.com/office/drawing/2014/main" id="{6329B5A2-E7F1-42E9-B2B1-058C0AC9D68C}"/>
              </a:ext>
            </a:extLst>
          </p:cNvPr>
          <p:cNvCxnSpPr>
            <a:cxnSpLocks noChangeShapeType="1"/>
          </p:cNvCxnSpPr>
          <p:nvPr userDrawn="1"/>
        </p:nvCxnSpPr>
        <p:spPr bwMode="auto">
          <a:xfrm>
            <a:off x="5808663" y="3500438"/>
            <a:ext cx="4751387" cy="0"/>
          </a:xfrm>
          <a:prstGeom prst="line">
            <a:avLst/>
          </a:prstGeom>
          <a:noFill/>
          <a:ln w="19050" algn="ctr">
            <a:solidFill>
              <a:srgbClr val="FFA7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Placeholder 10"/>
          <p:cNvSpPr>
            <a:spLocks noGrp="1"/>
          </p:cNvSpPr>
          <p:nvPr>
            <p:ph type="body" sz="quarter" idx="11"/>
          </p:nvPr>
        </p:nvSpPr>
        <p:spPr>
          <a:xfrm>
            <a:off x="5808663" y="2292651"/>
            <a:ext cx="5688087" cy="1125538"/>
          </a:xfrm>
          <a:prstGeom prst="rect">
            <a:avLst/>
          </a:prstGeom>
        </p:spPr>
        <p:txBody>
          <a:bodyPr/>
          <a:lstStyle>
            <a:lvl1pPr marL="0" indent="0">
              <a:buNone/>
              <a:defRPr sz="5800">
                <a:solidFill>
                  <a:schemeClr val="bg1"/>
                </a:solidFill>
              </a:defRPr>
            </a:lvl1pPr>
          </a:lstStyle>
          <a:p>
            <a:pPr lvl="0"/>
            <a:endParaRPr lang="en-US" dirty="0"/>
          </a:p>
        </p:txBody>
      </p:sp>
      <p:sp>
        <p:nvSpPr>
          <p:cNvPr id="13" name="Text Placeholder 12"/>
          <p:cNvSpPr>
            <a:spLocks noGrp="1"/>
          </p:cNvSpPr>
          <p:nvPr>
            <p:ph type="body" sz="quarter" idx="12"/>
          </p:nvPr>
        </p:nvSpPr>
        <p:spPr>
          <a:xfrm>
            <a:off x="5808663" y="3644900"/>
            <a:ext cx="4751387" cy="647700"/>
          </a:xfrm>
          <a:prstGeom prst="rect">
            <a:avLst/>
          </a:prstGeom>
        </p:spPr>
        <p:txBody>
          <a:bodyPr/>
          <a:lstStyle>
            <a:lvl1pPr marL="0" indent="0">
              <a:buNone/>
              <a:defRPr sz="1800">
                <a:solidFill>
                  <a:schemeClr val="bg1"/>
                </a:solidFill>
              </a:defRPr>
            </a:lvl1pPr>
          </a:lstStyle>
          <a:p>
            <a:pPr lvl="0"/>
            <a:endParaRPr lang="en-US" dirty="0"/>
          </a:p>
        </p:txBody>
      </p:sp>
      <p:sp>
        <p:nvSpPr>
          <p:cNvPr id="8" name="Footer Placeholder 1">
            <a:extLst>
              <a:ext uri="{FF2B5EF4-FFF2-40B4-BE49-F238E27FC236}">
                <a16:creationId xmlns:a16="http://schemas.microsoft.com/office/drawing/2014/main" id="{08421606-8A19-48EE-A62B-28D62225DB15}"/>
              </a:ext>
            </a:extLst>
          </p:cNvPr>
          <p:cNvSpPr>
            <a:spLocks noGrp="1"/>
          </p:cNvSpPr>
          <p:nvPr>
            <p:ph type="ftr" sz="quarter" idx="13"/>
          </p:nvPr>
        </p:nvSpPr>
        <p:spPr>
          <a:xfrm>
            <a:off x="0" y="6519863"/>
            <a:ext cx="12192000" cy="365125"/>
          </a:xfrm>
          <a:prstGeom prst="rect">
            <a:avLst/>
          </a:prstGeom>
        </p:spPr>
        <p:txBody>
          <a:bodyPr vert="horz" lIns="91440" tIns="45720" rIns="91440" bIns="45720" rtlCol="0" anchor="ctr"/>
          <a:lstStyle>
            <a:lvl1pPr algn="ctr">
              <a:defRPr sz="1050" i="0">
                <a:solidFill>
                  <a:schemeClr val="bg1">
                    <a:lumMod val="85000"/>
                  </a:schemeClr>
                </a:solidFill>
              </a:defRPr>
            </a:lvl1pPr>
          </a:lstStyle>
          <a:p>
            <a:pPr>
              <a:defRPr/>
            </a:pPr>
            <a:r>
              <a:rPr lang="en-US"/>
              <a:t>©2019 ELSIE</a:t>
            </a:r>
          </a:p>
        </p:txBody>
      </p:sp>
    </p:spTree>
    <p:extLst>
      <p:ext uri="{BB962C8B-B14F-4D97-AF65-F5344CB8AC3E}">
        <p14:creationId xmlns:p14="http://schemas.microsoft.com/office/powerpoint/2010/main" val="313483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C106C74-25E6-4CA5-8F2C-08601581E1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a:extLst>
              <a:ext uri="{FF2B5EF4-FFF2-40B4-BE49-F238E27FC236}">
                <a16:creationId xmlns:a16="http://schemas.microsoft.com/office/drawing/2014/main" id="{208E4E60-DAA0-43A9-84C2-39DC872E9CB8}"/>
              </a:ext>
            </a:extLst>
          </p:cNvPr>
          <p:cNvCxnSpPr>
            <a:cxnSpLocks noChangeShapeType="1"/>
          </p:cNvCxnSpPr>
          <p:nvPr userDrawn="1"/>
        </p:nvCxnSpPr>
        <p:spPr bwMode="auto">
          <a:xfrm>
            <a:off x="5808663" y="3500438"/>
            <a:ext cx="4751387" cy="0"/>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Oval 1">
            <a:extLst>
              <a:ext uri="{FF2B5EF4-FFF2-40B4-BE49-F238E27FC236}">
                <a16:creationId xmlns:a16="http://schemas.microsoft.com/office/drawing/2014/main" id="{077C989B-F384-4C06-B3CA-BEFD5940E71E}"/>
              </a:ext>
            </a:extLst>
          </p:cNvPr>
          <p:cNvSpPr>
            <a:spLocks noChangeArrowheads="1"/>
          </p:cNvSpPr>
          <p:nvPr userDrawn="1"/>
        </p:nvSpPr>
        <p:spPr bwMode="auto">
          <a:xfrm>
            <a:off x="1327150" y="1547813"/>
            <a:ext cx="3689350" cy="3762375"/>
          </a:xfrm>
          <a:prstGeom prst="ellipse">
            <a:avLst/>
          </a:prstGeom>
          <a:solidFill>
            <a:schemeClr val="bg1"/>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pic>
        <p:nvPicPr>
          <p:cNvPr id="7" name="Picture 1">
            <a:extLst>
              <a:ext uri="{FF2B5EF4-FFF2-40B4-BE49-F238E27FC236}">
                <a16:creationId xmlns:a16="http://schemas.microsoft.com/office/drawing/2014/main" id="{29DA88C2-B8D3-4D9C-B68C-817D2783AFBF}"/>
              </a:ext>
            </a:extLst>
          </p:cNvPr>
          <p:cNvPicPr>
            <a:picLocks noChangeAspect="1"/>
          </p:cNvPicPr>
          <p:nvPr userDrawn="1"/>
        </p:nvPicPr>
        <p:blipFill>
          <a:blip r:embed="rId3">
            <a:extLst>
              <a:ext uri="{28A0092B-C50C-407E-A947-70E740481C1C}">
                <a14:useLocalDpi xmlns:a14="http://schemas.microsoft.com/office/drawing/2010/main" val="0"/>
              </a:ext>
            </a:extLst>
          </a:blip>
          <a:srcRect l="2397"/>
          <a:stretch>
            <a:fillRect/>
          </a:stretch>
        </p:blipFill>
        <p:spPr bwMode="auto">
          <a:xfrm>
            <a:off x="1703388" y="1941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0"/>
          <p:cNvSpPr>
            <a:spLocks noGrp="1"/>
          </p:cNvSpPr>
          <p:nvPr>
            <p:ph type="body" sz="quarter" idx="11"/>
          </p:nvPr>
        </p:nvSpPr>
        <p:spPr>
          <a:xfrm>
            <a:off x="5808663" y="2292651"/>
            <a:ext cx="5688087" cy="1125538"/>
          </a:xfrm>
          <a:prstGeom prst="rect">
            <a:avLst/>
          </a:prstGeom>
        </p:spPr>
        <p:txBody>
          <a:bodyPr/>
          <a:lstStyle>
            <a:lvl1pPr marL="0" indent="0">
              <a:buNone/>
              <a:defRPr sz="5800">
                <a:solidFill>
                  <a:schemeClr val="tx1">
                    <a:lumMod val="50000"/>
                  </a:schemeClr>
                </a:solidFill>
              </a:defRPr>
            </a:lvl1pPr>
          </a:lstStyle>
          <a:p>
            <a:pPr lvl="0"/>
            <a:endParaRPr lang="en-US" dirty="0"/>
          </a:p>
        </p:txBody>
      </p:sp>
      <p:sp>
        <p:nvSpPr>
          <p:cNvPr id="9" name="Text Placeholder 12"/>
          <p:cNvSpPr>
            <a:spLocks noGrp="1"/>
          </p:cNvSpPr>
          <p:nvPr>
            <p:ph type="body" sz="quarter" idx="12"/>
          </p:nvPr>
        </p:nvSpPr>
        <p:spPr>
          <a:xfrm>
            <a:off x="5808663" y="3644900"/>
            <a:ext cx="4751387" cy="647700"/>
          </a:xfrm>
          <a:prstGeom prst="rect">
            <a:avLst/>
          </a:prstGeom>
        </p:spPr>
        <p:txBody>
          <a:bodyPr/>
          <a:lstStyle>
            <a:lvl1pPr marL="0" indent="0">
              <a:buNone/>
              <a:defRPr sz="1800">
                <a:solidFill>
                  <a:srgbClr val="0070C0"/>
                </a:solidFill>
              </a:defRPr>
            </a:lvl1pPr>
          </a:lstStyle>
          <a:p>
            <a:pPr lvl="0"/>
            <a:endParaRPr lang="en-US" dirty="0"/>
          </a:p>
        </p:txBody>
      </p:sp>
      <p:sp>
        <p:nvSpPr>
          <p:cNvPr id="10" name="Footer Placeholder 1">
            <a:extLst>
              <a:ext uri="{FF2B5EF4-FFF2-40B4-BE49-F238E27FC236}">
                <a16:creationId xmlns:a16="http://schemas.microsoft.com/office/drawing/2014/main" id="{EB4A571B-8BD5-47BA-8B42-13B7EE656D49}"/>
              </a:ext>
            </a:extLst>
          </p:cNvPr>
          <p:cNvSpPr>
            <a:spLocks noGrp="1"/>
          </p:cNvSpPr>
          <p:nvPr>
            <p:ph type="ftr" sz="quarter" idx="13"/>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236778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5">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1F3D2A1-E877-4812-BB8A-D72A43AB53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a:extLst>
              <a:ext uri="{FF2B5EF4-FFF2-40B4-BE49-F238E27FC236}">
                <a16:creationId xmlns:a16="http://schemas.microsoft.com/office/drawing/2014/main" id="{6B45190A-A890-4370-A2F8-B735A78A2DDF}"/>
              </a:ext>
            </a:extLst>
          </p:cNvPr>
          <p:cNvCxnSpPr>
            <a:cxnSpLocks noChangeShapeType="1"/>
          </p:cNvCxnSpPr>
          <p:nvPr userDrawn="1"/>
        </p:nvCxnSpPr>
        <p:spPr bwMode="auto">
          <a:xfrm>
            <a:off x="5808663" y="3500438"/>
            <a:ext cx="4751387" cy="0"/>
          </a:xfrm>
          <a:prstGeom prst="line">
            <a:avLst/>
          </a:prstGeom>
          <a:noFill/>
          <a:ln w="19050" algn="ctr">
            <a:solidFill>
              <a:srgbClr val="FFA7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Oval 1">
            <a:extLst>
              <a:ext uri="{FF2B5EF4-FFF2-40B4-BE49-F238E27FC236}">
                <a16:creationId xmlns:a16="http://schemas.microsoft.com/office/drawing/2014/main" id="{9E07BFF0-08F0-454D-8750-5697A40EAFCE}"/>
              </a:ext>
            </a:extLst>
          </p:cNvPr>
          <p:cNvSpPr>
            <a:spLocks noChangeArrowheads="1"/>
          </p:cNvSpPr>
          <p:nvPr userDrawn="1"/>
        </p:nvSpPr>
        <p:spPr bwMode="auto">
          <a:xfrm>
            <a:off x="1327150" y="1547813"/>
            <a:ext cx="3689350" cy="3762375"/>
          </a:xfrm>
          <a:prstGeom prst="ellipse">
            <a:avLst/>
          </a:prstGeom>
          <a:solidFill>
            <a:schemeClr val="bg1"/>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pic>
        <p:nvPicPr>
          <p:cNvPr id="7" name="Picture 1">
            <a:extLst>
              <a:ext uri="{FF2B5EF4-FFF2-40B4-BE49-F238E27FC236}">
                <a16:creationId xmlns:a16="http://schemas.microsoft.com/office/drawing/2014/main" id="{6ED483EE-909F-48EB-9BEB-483960DFEC3D}"/>
              </a:ext>
            </a:extLst>
          </p:cNvPr>
          <p:cNvPicPr>
            <a:picLocks noChangeAspect="1"/>
          </p:cNvPicPr>
          <p:nvPr userDrawn="1"/>
        </p:nvPicPr>
        <p:blipFill>
          <a:blip r:embed="rId3">
            <a:extLst>
              <a:ext uri="{28A0092B-C50C-407E-A947-70E740481C1C}">
                <a14:useLocalDpi xmlns:a14="http://schemas.microsoft.com/office/drawing/2010/main" val="0"/>
              </a:ext>
            </a:extLst>
          </a:blip>
          <a:srcRect l="2397"/>
          <a:stretch>
            <a:fillRect/>
          </a:stretch>
        </p:blipFill>
        <p:spPr bwMode="auto">
          <a:xfrm>
            <a:off x="1703388" y="1941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0"/>
          <p:cNvSpPr>
            <a:spLocks noGrp="1"/>
          </p:cNvSpPr>
          <p:nvPr>
            <p:ph type="body" sz="quarter" idx="11"/>
          </p:nvPr>
        </p:nvSpPr>
        <p:spPr>
          <a:xfrm>
            <a:off x="5808663" y="2292651"/>
            <a:ext cx="5688087" cy="1125538"/>
          </a:xfrm>
          <a:prstGeom prst="rect">
            <a:avLst/>
          </a:prstGeom>
        </p:spPr>
        <p:txBody>
          <a:bodyPr/>
          <a:lstStyle>
            <a:lvl1pPr marL="0" indent="0">
              <a:buNone/>
              <a:defRPr sz="5800">
                <a:solidFill>
                  <a:schemeClr val="tx1">
                    <a:lumMod val="50000"/>
                  </a:schemeClr>
                </a:solidFill>
              </a:defRPr>
            </a:lvl1pPr>
          </a:lstStyle>
          <a:p>
            <a:pPr lvl="0"/>
            <a:endParaRPr lang="en-US" dirty="0"/>
          </a:p>
        </p:txBody>
      </p:sp>
      <p:sp>
        <p:nvSpPr>
          <p:cNvPr id="9" name="Text Placeholder 12"/>
          <p:cNvSpPr>
            <a:spLocks noGrp="1"/>
          </p:cNvSpPr>
          <p:nvPr>
            <p:ph type="body" sz="quarter" idx="12"/>
          </p:nvPr>
        </p:nvSpPr>
        <p:spPr>
          <a:xfrm>
            <a:off x="5808663" y="3644900"/>
            <a:ext cx="4751387" cy="647700"/>
          </a:xfrm>
          <a:prstGeom prst="rect">
            <a:avLst/>
          </a:prstGeom>
        </p:spPr>
        <p:txBody>
          <a:bodyPr/>
          <a:lstStyle>
            <a:lvl1pPr marL="0" indent="0">
              <a:buNone/>
              <a:defRPr sz="1800">
                <a:solidFill>
                  <a:schemeClr val="bg1">
                    <a:lumMod val="50000"/>
                  </a:schemeClr>
                </a:solidFill>
              </a:defRPr>
            </a:lvl1pPr>
          </a:lstStyle>
          <a:p>
            <a:pPr lvl="0"/>
            <a:endParaRPr lang="en-US" dirty="0"/>
          </a:p>
        </p:txBody>
      </p:sp>
      <p:sp>
        <p:nvSpPr>
          <p:cNvPr id="10" name="Footer Placeholder 1">
            <a:extLst>
              <a:ext uri="{FF2B5EF4-FFF2-40B4-BE49-F238E27FC236}">
                <a16:creationId xmlns:a16="http://schemas.microsoft.com/office/drawing/2014/main" id="{12FA3FE3-D1AC-4F1A-B610-1DECC7D3EB64}"/>
              </a:ext>
            </a:extLst>
          </p:cNvPr>
          <p:cNvSpPr>
            <a:spLocks noGrp="1"/>
          </p:cNvSpPr>
          <p:nvPr>
            <p:ph type="ftr" sz="quarter" idx="13"/>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3851333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Option 3">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BCC0FAF-88D2-416F-8251-6011C7FDA4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a:extLst>
              <a:ext uri="{FF2B5EF4-FFF2-40B4-BE49-F238E27FC236}">
                <a16:creationId xmlns:a16="http://schemas.microsoft.com/office/drawing/2014/main" id="{E87F8595-AAAF-4638-A1B1-608FEB217208}"/>
              </a:ext>
            </a:extLst>
          </p:cNvPr>
          <p:cNvCxnSpPr>
            <a:cxnSpLocks noChangeShapeType="1"/>
          </p:cNvCxnSpPr>
          <p:nvPr userDrawn="1"/>
        </p:nvCxnSpPr>
        <p:spPr bwMode="auto">
          <a:xfrm>
            <a:off x="5808663" y="3500438"/>
            <a:ext cx="4751387" cy="0"/>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Oval 1">
            <a:extLst>
              <a:ext uri="{FF2B5EF4-FFF2-40B4-BE49-F238E27FC236}">
                <a16:creationId xmlns:a16="http://schemas.microsoft.com/office/drawing/2014/main" id="{E161E629-C672-4AC7-AC61-F8A64D5CAC88}"/>
              </a:ext>
            </a:extLst>
          </p:cNvPr>
          <p:cNvSpPr>
            <a:spLocks noChangeArrowheads="1"/>
          </p:cNvSpPr>
          <p:nvPr userDrawn="1"/>
        </p:nvSpPr>
        <p:spPr bwMode="auto">
          <a:xfrm>
            <a:off x="1327150" y="1547813"/>
            <a:ext cx="3689350" cy="3762375"/>
          </a:xfrm>
          <a:prstGeom prst="ellipse">
            <a:avLst/>
          </a:prstGeom>
          <a:solidFill>
            <a:schemeClr val="bg1"/>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pic>
        <p:nvPicPr>
          <p:cNvPr id="9" name="Picture 1">
            <a:extLst>
              <a:ext uri="{FF2B5EF4-FFF2-40B4-BE49-F238E27FC236}">
                <a16:creationId xmlns:a16="http://schemas.microsoft.com/office/drawing/2014/main" id="{5C38091D-2251-4C18-A428-C941367E1896}"/>
              </a:ext>
            </a:extLst>
          </p:cNvPr>
          <p:cNvPicPr>
            <a:picLocks noChangeAspect="1"/>
          </p:cNvPicPr>
          <p:nvPr userDrawn="1"/>
        </p:nvPicPr>
        <p:blipFill>
          <a:blip r:embed="rId3">
            <a:extLst>
              <a:ext uri="{28A0092B-C50C-407E-A947-70E740481C1C}">
                <a14:useLocalDpi xmlns:a14="http://schemas.microsoft.com/office/drawing/2010/main" val="0"/>
              </a:ext>
            </a:extLst>
          </a:blip>
          <a:srcRect l="2397"/>
          <a:stretch>
            <a:fillRect/>
          </a:stretch>
        </p:blipFill>
        <p:spPr bwMode="auto">
          <a:xfrm>
            <a:off x="1703388" y="1941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0"/>
          <p:cNvSpPr>
            <a:spLocks noGrp="1"/>
          </p:cNvSpPr>
          <p:nvPr>
            <p:ph type="body" sz="quarter" idx="11"/>
          </p:nvPr>
        </p:nvSpPr>
        <p:spPr>
          <a:xfrm>
            <a:off x="5808663" y="2292651"/>
            <a:ext cx="5688087" cy="1125538"/>
          </a:xfrm>
          <a:prstGeom prst="rect">
            <a:avLst/>
          </a:prstGeom>
        </p:spPr>
        <p:txBody>
          <a:bodyPr/>
          <a:lstStyle>
            <a:lvl1pPr marL="0" indent="0">
              <a:buNone/>
              <a:defRPr sz="5800">
                <a:solidFill>
                  <a:schemeClr val="tx1">
                    <a:lumMod val="50000"/>
                  </a:schemeClr>
                </a:solidFill>
              </a:defRPr>
            </a:lvl1pPr>
          </a:lstStyle>
          <a:p>
            <a:pPr lvl="0"/>
            <a:endParaRPr lang="en-US" dirty="0"/>
          </a:p>
        </p:txBody>
      </p:sp>
      <p:sp>
        <p:nvSpPr>
          <p:cNvPr id="8" name="Text Placeholder 12"/>
          <p:cNvSpPr>
            <a:spLocks noGrp="1"/>
          </p:cNvSpPr>
          <p:nvPr>
            <p:ph type="body" sz="quarter" idx="12"/>
          </p:nvPr>
        </p:nvSpPr>
        <p:spPr>
          <a:xfrm>
            <a:off x="5808663" y="3644900"/>
            <a:ext cx="4751387" cy="647700"/>
          </a:xfrm>
          <a:prstGeom prst="rect">
            <a:avLst/>
          </a:prstGeom>
        </p:spPr>
        <p:txBody>
          <a:bodyPr/>
          <a:lstStyle>
            <a:lvl1pPr marL="0" indent="0">
              <a:buNone/>
              <a:defRPr sz="1800">
                <a:solidFill>
                  <a:schemeClr val="tx1"/>
                </a:solidFill>
              </a:defRPr>
            </a:lvl1pPr>
          </a:lstStyle>
          <a:p>
            <a:pPr lvl="0"/>
            <a:endParaRPr lang="en-US" dirty="0"/>
          </a:p>
        </p:txBody>
      </p:sp>
      <p:sp>
        <p:nvSpPr>
          <p:cNvPr id="10" name="Footer Placeholder 1">
            <a:extLst>
              <a:ext uri="{FF2B5EF4-FFF2-40B4-BE49-F238E27FC236}">
                <a16:creationId xmlns:a16="http://schemas.microsoft.com/office/drawing/2014/main" id="{E0329627-F22E-4561-AF4B-390C510827AF}"/>
              </a:ext>
            </a:extLst>
          </p:cNvPr>
          <p:cNvSpPr>
            <a:spLocks noGrp="1"/>
          </p:cNvSpPr>
          <p:nvPr>
            <p:ph type="ftr" sz="quarter" idx="13"/>
          </p:nvPr>
        </p:nvSpPr>
        <p:spPr>
          <a:xfrm>
            <a:off x="0" y="6519863"/>
            <a:ext cx="12192000" cy="365125"/>
          </a:xfrm>
          <a:prstGeom prst="rect">
            <a:avLst/>
          </a:prstGeom>
        </p:spPr>
        <p:txBody>
          <a:bodyPr vert="horz" lIns="91440" tIns="45720" rIns="91440" bIns="45720" rtlCol="0" anchor="ctr"/>
          <a:lstStyle>
            <a:lvl1pPr algn="ctr">
              <a:defRPr sz="1050" i="0">
                <a:solidFill>
                  <a:schemeClr val="bg1"/>
                </a:solidFill>
              </a:defRPr>
            </a:lvl1pPr>
          </a:lstStyle>
          <a:p>
            <a:pPr>
              <a:defRPr/>
            </a:pPr>
            <a:r>
              <a:rPr lang="en-US"/>
              <a:t>©2019 ELSIE</a:t>
            </a:r>
          </a:p>
        </p:txBody>
      </p:sp>
    </p:spTree>
    <p:extLst>
      <p:ext uri="{BB962C8B-B14F-4D97-AF65-F5344CB8AC3E}">
        <p14:creationId xmlns:p14="http://schemas.microsoft.com/office/powerpoint/2010/main" val="494543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Option 4">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894EA58-730B-4498-B27B-3098A9C4D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a:extLst>
              <a:ext uri="{FF2B5EF4-FFF2-40B4-BE49-F238E27FC236}">
                <a16:creationId xmlns:a16="http://schemas.microsoft.com/office/drawing/2014/main" id="{F86DA665-BDB7-4FE7-A207-C89A9EFF5CB4}"/>
              </a:ext>
            </a:extLst>
          </p:cNvPr>
          <p:cNvCxnSpPr>
            <a:cxnSpLocks noChangeShapeType="1"/>
          </p:cNvCxnSpPr>
          <p:nvPr userDrawn="1"/>
        </p:nvCxnSpPr>
        <p:spPr bwMode="auto">
          <a:xfrm>
            <a:off x="5808663" y="3500438"/>
            <a:ext cx="4751387" cy="0"/>
          </a:xfrm>
          <a:prstGeom prst="line">
            <a:avLst/>
          </a:prstGeom>
          <a:noFill/>
          <a:ln w="19050" algn="ctr">
            <a:solidFill>
              <a:srgbClr val="FFA7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Oval 1">
            <a:extLst>
              <a:ext uri="{FF2B5EF4-FFF2-40B4-BE49-F238E27FC236}">
                <a16:creationId xmlns:a16="http://schemas.microsoft.com/office/drawing/2014/main" id="{645FD3DA-CF23-4F09-9F38-968A371E5DC3}"/>
              </a:ext>
            </a:extLst>
          </p:cNvPr>
          <p:cNvSpPr>
            <a:spLocks noChangeArrowheads="1"/>
          </p:cNvSpPr>
          <p:nvPr userDrawn="1"/>
        </p:nvSpPr>
        <p:spPr bwMode="auto">
          <a:xfrm>
            <a:off x="1327150" y="1547813"/>
            <a:ext cx="3689350" cy="3762375"/>
          </a:xfrm>
          <a:prstGeom prst="ellipse">
            <a:avLst/>
          </a:prstGeom>
          <a:solidFill>
            <a:schemeClr val="bg1"/>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pic>
        <p:nvPicPr>
          <p:cNvPr id="7" name="Picture 1">
            <a:extLst>
              <a:ext uri="{FF2B5EF4-FFF2-40B4-BE49-F238E27FC236}">
                <a16:creationId xmlns:a16="http://schemas.microsoft.com/office/drawing/2014/main" id="{E02A6238-86CD-4299-B978-1D730FDAECB3}"/>
              </a:ext>
            </a:extLst>
          </p:cNvPr>
          <p:cNvPicPr>
            <a:picLocks noChangeAspect="1"/>
          </p:cNvPicPr>
          <p:nvPr userDrawn="1"/>
        </p:nvPicPr>
        <p:blipFill>
          <a:blip r:embed="rId3">
            <a:extLst>
              <a:ext uri="{28A0092B-C50C-407E-A947-70E740481C1C}">
                <a14:useLocalDpi xmlns:a14="http://schemas.microsoft.com/office/drawing/2010/main" val="0"/>
              </a:ext>
            </a:extLst>
          </a:blip>
          <a:srcRect l="2397"/>
          <a:stretch>
            <a:fillRect/>
          </a:stretch>
        </p:blipFill>
        <p:spPr bwMode="auto">
          <a:xfrm>
            <a:off x="1703388" y="1941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0"/>
          <p:cNvSpPr>
            <a:spLocks noGrp="1"/>
          </p:cNvSpPr>
          <p:nvPr>
            <p:ph type="body" sz="quarter" idx="11"/>
          </p:nvPr>
        </p:nvSpPr>
        <p:spPr>
          <a:xfrm>
            <a:off x="5808663" y="2292651"/>
            <a:ext cx="5688087" cy="1125538"/>
          </a:xfrm>
          <a:prstGeom prst="rect">
            <a:avLst/>
          </a:prstGeom>
        </p:spPr>
        <p:txBody>
          <a:bodyPr/>
          <a:lstStyle>
            <a:lvl1pPr marL="0" indent="0">
              <a:buNone/>
              <a:defRPr sz="5800">
                <a:solidFill>
                  <a:schemeClr val="bg1"/>
                </a:solidFill>
              </a:defRPr>
            </a:lvl1pPr>
          </a:lstStyle>
          <a:p>
            <a:pPr lvl="0"/>
            <a:endParaRPr lang="en-US" dirty="0"/>
          </a:p>
        </p:txBody>
      </p:sp>
      <p:sp>
        <p:nvSpPr>
          <p:cNvPr id="9" name="Text Placeholder 12"/>
          <p:cNvSpPr>
            <a:spLocks noGrp="1"/>
          </p:cNvSpPr>
          <p:nvPr>
            <p:ph type="body" sz="quarter" idx="12"/>
          </p:nvPr>
        </p:nvSpPr>
        <p:spPr>
          <a:xfrm>
            <a:off x="5808663" y="3644900"/>
            <a:ext cx="4751387" cy="647700"/>
          </a:xfrm>
          <a:prstGeom prst="rect">
            <a:avLst/>
          </a:prstGeom>
        </p:spPr>
        <p:txBody>
          <a:bodyPr/>
          <a:lstStyle>
            <a:lvl1pPr marL="0" indent="0">
              <a:buNone/>
              <a:defRPr sz="1800">
                <a:solidFill>
                  <a:schemeClr val="bg1"/>
                </a:solidFill>
              </a:defRPr>
            </a:lvl1pPr>
          </a:lstStyle>
          <a:p>
            <a:pPr lvl="0"/>
            <a:endParaRPr lang="en-US" dirty="0"/>
          </a:p>
        </p:txBody>
      </p:sp>
      <p:sp>
        <p:nvSpPr>
          <p:cNvPr id="10" name="Footer Placeholder 1">
            <a:extLst>
              <a:ext uri="{FF2B5EF4-FFF2-40B4-BE49-F238E27FC236}">
                <a16:creationId xmlns:a16="http://schemas.microsoft.com/office/drawing/2014/main" id="{85FF7781-EDB7-43BD-AAE7-7BFD8097D7C3}"/>
              </a:ext>
            </a:extLst>
          </p:cNvPr>
          <p:cNvSpPr>
            <a:spLocks noGrp="1"/>
          </p:cNvSpPr>
          <p:nvPr>
            <p:ph type="ftr" sz="quarter" idx="13"/>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4050268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Option 5">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B9EE83D-E370-4540-9E33-61AB0F957D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a:extLst>
              <a:ext uri="{FF2B5EF4-FFF2-40B4-BE49-F238E27FC236}">
                <a16:creationId xmlns:a16="http://schemas.microsoft.com/office/drawing/2014/main" id="{495DFBC8-0026-420A-89A3-42206F7F8FDA}"/>
              </a:ext>
            </a:extLst>
          </p:cNvPr>
          <p:cNvCxnSpPr>
            <a:cxnSpLocks noChangeShapeType="1"/>
          </p:cNvCxnSpPr>
          <p:nvPr userDrawn="1"/>
        </p:nvCxnSpPr>
        <p:spPr bwMode="auto">
          <a:xfrm>
            <a:off x="5808663" y="3500438"/>
            <a:ext cx="4751387" cy="0"/>
          </a:xfrm>
          <a:prstGeom prst="line">
            <a:avLst/>
          </a:prstGeom>
          <a:noFill/>
          <a:ln w="19050" algn="ctr">
            <a:solidFill>
              <a:srgbClr val="FFA7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Oval 1">
            <a:extLst>
              <a:ext uri="{FF2B5EF4-FFF2-40B4-BE49-F238E27FC236}">
                <a16:creationId xmlns:a16="http://schemas.microsoft.com/office/drawing/2014/main" id="{63AE0AC8-E0B3-4582-BABC-C1B1BCF07FAB}"/>
              </a:ext>
            </a:extLst>
          </p:cNvPr>
          <p:cNvSpPr>
            <a:spLocks noChangeArrowheads="1"/>
          </p:cNvSpPr>
          <p:nvPr userDrawn="1"/>
        </p:nvSpPr>
        <p:spPr bwMode="auto">
          <a:xfrm>
            <a:off x="1327150" y="1547813"/>
            <a:ext cx="3689350" cy="3762375"/>
          </a:xfrm>
          <a:prstGeom prst="ellipse">
            <a:avLst/>
          </a:prstGeom>
          <a:solidFill>
            <a:schemeClr val="bg1"/>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pic>
        <p:nvPicPr>
          <p:cNvPr id="7" name="Picture 1">
            <a:extLst>
              <a:ext uri="{FF2B5EF4-FFF2-40B4-BE49-F238E27FC236}">
                <a16:creationId xmlns:a16="http://schemas.microsoft.com/office/drawing/2014/main" id="{B001AE19-CF25-428E-817D-D4B39A569B6C}"/>
              </a:ext>
            </a:extLst>
          </p:cNvPr>
          <p:cNvPicPr>
            <a:picLocks noChangeAspect="1"/>
          </p:cNvPicPr>
          <p:nvPr userDrawn="1"/>
        </p:nvPicPr>
        <p:blipFill>
          <a:blip r:embed="rId3">
            <a:extLst>
              <a:ext uri="{28A0092B-C50C-407E-A947-70E740481C1C}">
                <a14:useLocalDpi xmlns:a14="http://schemas.microsoft.com/office/drawing/2010/main" val="0"/>
              </a:ext>
            </a:extLst>
          </a:blip>
          <a:srcRect l="2397"/>
          <a:stretch>
            <a:fillRect/>
          </a:stretch>
        </p:blipFill>
        <p:spPr bwMode="auto">
          <a:xfrm>
            <a:off x="1703388" y="1941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0"/>
          <p:cNvSpPr>
            <a:spLocks noGrp="1"/>
          </p:cNvSpPr>
          <p:nvPr>
            <p:ph type="body" sz="quarter" idx="11"/>
          </p:nvPr>
        </p:nvSpPr>
        <p:spPr>
          <a:xfrm>
            <a:off x="5808663" y="2292651"/>
            <a:ext cx="5688087" cy="1125538"/>
          </a:xfrm>
          <a:prstGeom prst="rect">
            <a:avLst/>
          </a:prstGeom>
        </p:spPr>
        <p:txBody>
          <a:bodyPr/>
          <a:lstStyle>
            <a:lvl1pPr marL="0" indent="0">
              <a:buNone/>
              <a:defRPr sz="5800">
                <a:solidFill>
                  <a:schemeClr val="tx1">
                    <a:lumMod val="50000"/>
                  </a:schemeClr>
                </a:solidFill>
              </a:defRPr>
            </a:lvl1pPr>
          </a:lstStyle>
          <a:p>
            <a:pPr lvl="0"/>
            <a:endParaRPr lang="en-US" dirty="0"/>
          </a:p>
        </p:txBody>
      </p:sp>
      <p:sp>
        <p:nvSpPr>
          <p:cNvPr id="9" name="Text Placeholder 12"/>
          <p:cNvSpPr>
            <a:spLocks noGrp="1"/>
          </p:cNvSpPr>
          <p:nvPr>
            <p:ph type="body" sz="quarter" idx="12"/>
          </p:nvPr>
        </p:nvSpPr>
        <p:spPr>
          <a:xfrm>
            <a:off x="5808663" y="3644900"/>
            <a:ext cx="4751387" cy="647700"/>
          </a:xfrm>
          <a:prstGeom prst="rect">
            <a:avLst/>
          </a:prstGeom>
        </p:spPr>
        <p:txBody>
          <a:bodyPr/>
          <a:lstStyle>
            <a:lvl1pPr marL="0" indent="0">
              <a:buNone/>
              <a:defRPr sz="1800">
                <a:solidFill>
                  <a:schemeClr val="bg1">
                    <a:lumMod val="50000"/>
                  </a:schemeClr>
                </a:solidFill>
              </a:defRPr>
            </a:lvl1pPr>
          </a:lstStyle>
          <a:p>
            <a:pPr lvl="0"/>
            <a:endParaRPr lang="en-US" dirty="0"/>
          </a:p>
        </p:txBody>
      </p:sp>
      <p:sp>
        <p:nvSpPr>
          <p:cNvPr id="10" name="Footer Placeholder 1">
            <a:extLst>
              <a:ext uri="{FF2B5EF4-FFF2-40B4-BE49-F238E27FC236}">
                <a16:creationId xmlns:a16="http://schemas.microsoft.com/office/drawing/2014/main" id="{C0897ABD-F5CE-458C-A176-21F5727A7C08}"/>
              </a:ext>
            </a:extLst>
          </p:cNvPr>
          <p:cNvSpPr>
            <a:spLocks noGrp="1"/>
          </p:cNvSpPr>
          <p:nvPr>
            <p:ph type="ftr" sz="quarter" idx="13"/>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905843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LSIE Objectives">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11F3B4F-C570-4B14-95EA-AC6C916CC6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EE633F5-84CA-42DB-807B-C1688303B2CC}"/>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4" name="Rectangle 6">
            <a:extLst>
              <a:ext uri="{FF2B5EF4-FFF2-40B4-BE49-F238E27FC236}">
                <a16:creationId xmlns:a16="http://schemas.microsoft.com/office/drawing/2014/main" id="{B6F150AE-74D9-4CEB-B196-2B1054A465C8}"/>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65444431-337A-4D1C-BEE6-80859712A55B}"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pic>
        <p:nvPicPr>
          <p:cNvPr id="5" name="Picture 7">
            <a:extLst>
              <a:ext uri="{FF2B5EF4-FFF2-40B4-BE49-F238E27FC236}">
                <a16:creationId xmlns:a16="http://schemas.microsoft.com/office/drawing/2014/main" id="{7726CB29-7A2D-422B-ABB5-E1C1836EE3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A168C346-6A7E-44D5-B45D-A2A95647B850}"/>
              </a:ext>
            </a:extLst>
          </p:cNvPr>
          <p:cNvSpPr>
            <a:spLocks noGrp="1" noChangeArrowheads="1"/>
          </p:cNvSpPr>
          <p:nvPr>
            <p:ph type="sldNum" sz="quarter" idx="10"/>
          </p:nvPr>
        </p:nvSpPr>
        <p:spPr/>
        <p:txBody>
          <a:bodyPr/>
          <a:lstStyle>
            <a:lvl1pPr>
              <a:defRPr/>
            </a:lvl1pPr>
          </a:lstStyle>
          <a:p>
            <a:pPr>
              <a:defRPr/>
            </a:pPr>
            <a:fld id="{E79898D7-4BA8-44CD-826F-FDB9021ED80E}" type="slidenum">
              <a:rPr lang="en-US" altLang="en-US"/>
              <a:pPr>
                <a:defRPr/>
              </a:pPr>
              <a:t>‹#›</a:t>
            </a:fld>
            <a:endParaRPr lang="en-US" altLang="en-US"/>
          </a:p>
        </p:txBody>
      </p:sp>
      <p:sp>
        <p:nvSpPr>
          <p:cNvPr id="7" name="Footer Placeholder 1">
            <a:extLst>
              <a:ext uri="{FF2B5EF4-FFF2-40B4-BE49-F238E27FC236}">
                <a16:creationId xmlns:a16="http://schemas.microsoft.com/office/drawing/2014/main" id="{23A2E788-016C-4203-A6CE-6A0C9BB89D3A}"/>
              </a:ext>
            </a:extLst>
          </p:cNvPr>
          <p:cNvSpPr>
            <a:spLocks noGrp="1"/>
          </p:cNvSpPr>
          <p:nvPr>
            <p:ph type="ftr" sz="quarter" idx="11"/>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1474946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Whit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7887B2C-D38E-4D7D-A95A-92A6E4EBFB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A9B21DB-7510-4812-94C3-6386EED3C05D}"/>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98FCD3B5-611C-4BD9-9D45-9428F10D8A79}"/>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FAEBFD66-ED6F-4DCD-B547-CFA638AAA2C1}"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sp>
        <p:nvSpPr>
          <p:cNvPr id="7" name="Text Placeholder 14"/>
          <p:cNvSpPr>
            <a:spLocks noGrp="1"/>
          </p:cNvSpPr>
          <p:nvPr>
            <p:ph type="body" sz="quarter" idx="14"/>
          </p:nvPr>
        </p:nvSpPr>
        <p:spPr>
          <a:xfrm>
            <a:off x="777240" y="76463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8" name="Text Placeholder 16"/>
          <p:cNvSpPr>
            <a:spLocks noGrp="1"/>
          </p:cNvSpPr>
          <p:nvPr>
            <p:ph type="body" sz="quarter" idx="15"/>
          </p:nvPr>
        </p:nvSpPr>
        <p:spPr>
          <a:xfrm>
            <a:off x="766763" y="1556948"/>
            <a:ext cx="10355262" cy="4320392"/>
          </a:xfrm>
          <a:prstGeom prst="rect">
            <a:avLst/>
          </a:prstGeom>
        </p:spPr>
        <p:txBody>
          <a:bodyPr/>
          <a:lstStyle>
            <a:lvl1pPr marL="342900" indent="-342900">
              <a:buClr>
                <a:schemeClr val="bg1">
                  <a:lumMod val="65000"/>
                </a:schemeClr>
              </a:buClr>
              <a:buSzPct val="65000"/>
              <a:buFont typeface="Arial" panose="020B0604020202020204" pitchFamily="34" charset="0"/>
              <a:buChar char="•"/>
              <a:defRPr>
                <a:solidFill>
                  <a:schemeClr val="tx1"/>
                </a:solidFill>
              </a:defRPr>
            </a:lvl1pPr>
            <a:lvl2pPr marL="669925" indent="-325438">
              <a:buClr>
                <a:srgbClr val="B0D47A"/>
              </a:buClr>
              <a:buSzPct val="65000"/>
              <a:buFont typeface="Wingdings" panose="05000000000000000000" pitchFamily="2" charset="2"/>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a:extLst>
              <a:ext uri="{FF2B5EF4-FFF2-40B4-BE49-F238E27FC236}">
                <a16:creationId xmlns:a16="http://schemas.microsoft.com/office/drawing/2014/main" id="{6F89EC3D-6DC1-4C1F-B558-314B491BC88B}"/>
              </a:ext>
            </a:extLst>
          </p:cNvPr>
          <p:cNvSpPr>
            <a:spLocks noGrp="1" noChangeArrowheads="1"/>
          </p:cNvSpPr>
          <p:nvPr>
            <p:ph type="sldNum" sz="quarter" idx="16"/>
          </p:nvPr>
        </p:nvSpPr>
        <p:spPr/>
        <p:txBody>
          <a:bodyPr/>
          <a:lstStyle>
            <a:lvl1pPr>
              <a:defRPr/>
            </a:lvl1pPr>
          </a:lstStyle>
          <a:p>
            <a:pPr>
              <a:defRPr/>
            </a:pPr>
            <a:fld id="{794CF31C-848E-4C39-B7F0-3A594E5EECC0}" type="slidenum">
              <a:rPr lang="en-US" altLang="en-US"/>
              <a:pPr>
                <a:defRPr/>
              </a:pPr>
              <a:t>‹#›</a:t>
            </a:fld>
            <a:endParaRPr lang="en-US" altLang="en-US"/>
          </a:p>
        </p:txBody>
      </p:sp>
      <p:sp>
        <p:nvSpPr>
          <p:cNvPr id="10" name="Footer Placeholder 1">
            <a:extLst>
              <a:ext uri="{FF2B5EF4-FFF2-40B4-BE49-F238E27FC236}">
                <a16:creationId xmlns:a16="http://schemas.microsoft.com/office/drawing/2014/main" id="{A03DF292-5116-4889-A2F7-A2B2541E2A17}"/>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3128132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asic Whit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AC37131-BFDC-412A-AACD-AD54E2997CDA}"/>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3" name="Rectangle 6">
            <a:extLst>
              <a:ext uri="{FF2B5EF4-FFF2-40B4-BE49-F238E27FC236}">
                <a16:creationId xmlns:a16="http://schemas.microsoft.com/office/drawing/2014/main" id="{377E31AB-824A-4F69-9ECF-FCD7B7323445}"/>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641180A1-2E67-490F-B66B-FD8B3D23B5A9}"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sp>
        <p:nvSpPr>
          <p:cNvPr id="4" name="Slide Number Placeholder 6">
            <a:extLst>
              <a:ext uri="{FF2B5EF4-FFF2-40B4-BE49-F238E27FC236}">
                <a16:creationId xmlns:a16="http://schemas.microsoft.com/office/drawing/2014/main" id="{29C695B1-396F-4449-9372-CB3EB1A47D87}"/>
              </a:ext>
            </a:extLst>
          </p:cNvPr>
          <p:cNvSpPr>
            <a:spLocks noGrp="1" noChangeArrowheads="1"/>
          </p:cNvSpPr>
          <p:nvPr>
            <p:ph type="sldNum" sz="quarter" idx="10"/>
          </p:nvPr>
        </p:nvSpPr>
        <p:spPr/>
        <p:txBody>
          <a:bodyPr/>
          <a:lstStyle>
            <a:lvl1pPr>
              <a:defRPr/>
            </a:lvl1pPr>
          </a:lstStyle>
          <a:p>
            <a:pPr>
              <a:defRPr/>
            </a:pPr>
            <a:fld id="{7A00D594-A653-4BC2-804A-9A665B68EDB3}" type="slidenum">
              <a:rPr lang="en-US" altLang="en-US"/>
              <a:pPr>
                <a:defRPr/>
              </a:pPr>
              <a:t>‹#›</a:t>
            </a:fld>
            <a:endParaRPr lang="en-US" altLang="en-US"/>
          </a:p>
        </p:txBody>
      </p:sp>
      <p:sp>
        <p:nvSpPr>
          <p:cNvPr id="5" name="Footer Placeholder 1">
            <a:extLst>
              <a:ext uri="{FF2B5EF4-FFF2-40B4-BE49-F238E27FC236}">
                <a16:creationId xmlns:a16="http://schemas.microsoft.com/office/drawing/2014/main" id="{4EAA0B14-2CBC-4CDB-AB3F-0449CE884D36}"/>
              </a:ext>
            </a:extLst>
          </p:cNvPr>
          <p:cNvSpPr>
            <a:spLocks noGrp="1"/>
          </p:cNvSpPr>
          <p:nvPr>
            <p:ph type="ftr" sz="quarter" idx="11"/>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1467934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 ENHANC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C2CCC20-4208-401D-BE00-692FF1C30C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1E2FDAD1-D0CA-456D-AE93-5D6FBE7079CC}"/>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46FC47CA-1729-4621-82BD-A7A798F92435}"/>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C9C74D9C-00B7-4FEC-A46D-CD5E2B602D32}"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pic>
        <p:nvPicPr>
          <p:cNvPr id="7" name="Picture 7">
            <a:extLst>
              <a:ext uri="{FF2B5EF4-FFF2-40B4-BE49-F238E27FC236}">
                <a16:creationId xmlns:a16="http://schemas.microsoft.com/office/drawing/2014/main" id="{8D1FF638-26BD-452D-A797-B1FDF8C308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5196DCB-1358-4466-BD62-192F9674D115}"/>
              </a:ext>
            </a:extLst>
          </p:cNvPr>
          <p:cNvPicPr>
            <a:picLocks noChangeAspect="1"/>
          </p:cNvPicPr>
          <p:nvPr userDrawn="1"/>
        </p:nvPicPr>
        <p:blipFill>
          <a:blip r:embed="rId4" cstate="print">
            <a:duotone>
              <a:schemeClr val="accent1">
                <a:shade val="45000"/>
                <a:satMod val="135000"/>
              </a:schemeClr>
              <a:prstClr val="white"/>
            </a:duotone>
          </a:blip>
          <a:stretch>
            <a:fillRect/>
          </a:stretch>
        </p:blipFill>
        <p:spPr>
          <a:xfrm>
            <a:off x="8574354" y="156071"/>
            <a:ext cx="936130" cy="938766"/>
          </a:xfrm>
          <a:prstGeom prst="rect">
            <a:avLst/>
          </a:prstGeom>
        </p:spPr>
      </p:pic>
      <p:pic>
        <p:nvPicPr>
          <p:cNvPr id="9" name="Picture 8">
            <a:extLst>
              <a:ext uri="{FF2B5EF4-FFF2-40B4-BE49-F238E27FC236}">
                <a16:creationId xmlns:a16="http://schemas.microsoft.com/office/drawing/2014/main" id="{B4A1FA14-CDA3-4C55-91D7-199F3C12C533}"/>
              </a:ext>
            </a:extLst>
          </p:cNvPr>
          <p:cNvPicPr>
            <a:picLocks noChangeAspect="1"/>
          </p:cNvPicPr>
          <p:nvPr userDrawn="1"/>
        </p:nvPicPr>
        <p:blipFill>
          <a:blip r:embed="rId5" cstate="print">
            <a:duotone>
              <a:schemeClr val="accent5">
                <a:shade val="45000"/>
                <a:satMod val="135000"/>
              </a:schemeClr>
              <a:prstClr val="white"/>
            </a:duotone>
          </a:blip>
          <a:stretch>
            <a:fillRect/>
          </a:stretch>
        </p:blipFill>
        <p:spPr>
          <a:xfrm>
            <a:off x="9380463" y="156071"/>
            <a:ext cx="936130" cy="936130"/>
          </a:xfrm>
          <a:prstGeom prst="rect">
            <a:avLst/>
          </a:prstGeom>
        </p:spPr>
      </p:pic>
      <p:pic>
        <p:nvPicPr>
          <p:cNvPr id="10" name="Picture 9">
            <a:extLst>
              <a:ext uri="{FF2B5EF4-FFF2-40B4-BE49-F238E27FC236}">
                <a16:creationId xmlns:a16="http://schemas.microsoft.com/office/drawing/2014/main" id="{56DF5E62-271B-4457-BE46-2E979FD6636F}"/>
              </a:ext>
            </a:extLst>
          </p:cNvPr>
          <p:cNvPicPr>
            <a:picLocks noChangeAspect="1"/>
          </p:cNvPicPr>
          <p:nvPr userDrawn="1"/>
        </p:nvPicPr>
        <p:blipFill>
          <a:blip r:embed="rId6" cstate="print">
            <a:duotone>
              <a:schemeClr val="accent3">
                <a:shade val="45000"/>
                <a:satMod val="135000"/>
              </a:schemeClr>
              <a:prstClr val="white"/>
            </a:duotone>
          </a:blip>
          <a:stretch>
            <a:fillRect/>
          </a:stretch>
        </p:blipFill>
        <p:spPr>
          <a:xfrm>
            <a:off x="10186572" y="156071"/>
            <a:ext cx="936130" cy="936130"/>
          </a:xfrm>
          <a:prstGeom prst="rect">
            <a:avLst/>
          </a:prstGeom>
        </p:spPr>
      </p:pic>
      <p:pic>
        <p:nvPicPr>
          <p:cNvPr id="11" name="Picture 12">
            <a:extLst>
              <a:ext uri="{FF2B5EF4-FFF2-40B4-BE49-F238E27FC236}">
                <a16:creationId xmlns:a16="http://schemas.microsoft.com/office/drawing/2014/main" id="{B9FA7794-A23A-4E09-BE0D-2086B0F003BB}"/>
              </a:ext>
            </a:extLst>
          </p:cNvPr>
          <p:cNvPicPr>
            <a:picLocks noChangeAspect="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3"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6">
            <a:extLst>
              <a:ext uri="{FF2B5EF4-FFF2-40B4-BE49-F238E27FC236}">
                <a16:creationId xmlns:a16="http://schemas.microsoft.com/office/drawing/2014/main" id="{AD7C578A-EC3E-4B26-9536-DEB64450CB26}"/>
              </a:ext>
            </a:extLst>
          </p:cNvPr>
          <p:cNvSpPr>
            <a:spLocks noGrp="1" noChangeArrowheads="1"/>
          </p:cNvSpPr>
          <p:nvPr>
            <p:ph type="sldNum" sz="quarter" idx="16"/>
          </p:nvPr>
        </p:nvSpPr>
        <p:spPr/>
        <p:txBody>
          <a:bodyPr/>
          <a:lstStyle>
            <a:lvl1pPr>
              <a:defRPr/>
            </a:lvl1pPr>
          </a:lstStyle>
          <a:p>
            <a:pPr>
              <a:defRPr/>
            </a:pPr>
            <a:fld id="{2B693DB0-639D-462A-BDDB-472CA2C25422}" type="slidenum">
              <a:rPr lang="en-US" altLang="en-US"/>
              <a:pPr>
                <a:defRPr/>
              </a:pPr>
              <a:t>‹#›</a:t>
            </a:fld>
            <a:endParaRPr lang="en-US" altLang="en-US"/>
          </a:p>
        </p:txBody>
      </p:sp>
      <p:sp>
        <p:nvSpPr>
          <p:cNvPr id="15" name="Footer Placeholder 1">
            <a:extLst>
              <a:ext uri="{FF2B5EF4-FFF2-40B4-BE49-F238E27FC236}">
                <a16:creationId xmlns:a16="http://schemas.microsoft.com/office/drawing/2014/main" id="{05E94842-0374-4895-9037-CC6E5D0AD9CB}"/>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2922599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 DEVELOP">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F812F59-6623-4F4F-95D6-D01F6ECDC1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2EDCD80E-8785-46CD-81E4-E5FE0BD7A854}"/>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88A82B83-1552-4A30-8DBE-16F02CAC9FA3}"/>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A49E94BD-1A09-4983-B8E4-C88A2FC457AB}"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pic>
        <p:nvPicPr>
          <p:cNvPr id="7" name="Picture 7">
            <a:extLst>
              <a:ext uri="{FF2B5EF4-FFF2-40B4-BE49-F238E27FC236}">
                <a16:creationId xmlns:a16="http://schemas.microsoft.com/office/drawing/2014/main" id="{EBC55704-A663-4C48-944A-7768414DFCEE}"/>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FC5B07C0-B519-4B59-A6F9-DFEF9754DF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7408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D5D946A-F577-4942-A883-2C4B06E4081D}"/>
              </a:ext>
            </a:extLst>
          </p:cNvPr>
          <p:cNvPicPr>
            <a:picLocks noChangeAspect="1"/>
          </p:cNvPicPr>
          <p:nvPr userDrawn="1"/>
        </p:nvPicPr>
        <p:blipFill>
          <a:blip r:embed="rId5" cstate="print">
            <a:duotone>
              <a:schemeClr val="accent5">
                <a:shade val="45000"/>
                <a:satMod val="135000"/>
              </a:schemeClr>
              <a:prstClr val="white"/>
            </a:duotone>
          </a:blip>
          <a:stretch>
            <a:fillRect/>
          </a:stretch>
        </p:blipFill>
        <p:spPr>
          <a:xfrm>
            <a:off x="9380463" y="156071"/>
            <a:ext cx="936130" cy="936130"/>
          </a:xfrm>
          <a:prstGeom prst="rect">
            <a:avLst/>
          </a:prstGeom>
        </p:spPr>
      </p:pic>
      <p:pic>
        <p:nvPicPr>
          <p:cNvPr id="10" name="Picture 9">
            <a:extLst>
              <a:ext uri="{FF2B5EF4-FFF2-40B4-BE49-F238E27FC236}">
                <a16:creationId xmlns:a16="http://schemas.microsoft.com/office/drawing/2014/main" id="{9898BED2-006D-4D6D-BC67-EAEE6EDB9910}"/>
              </a:ext>
            </a:extLst>
          </p:cNvPr>
          <p:cNvPicPr>
            <a:picLocks noChangeAspect="1"/>
          </p:cNvPicPr>
          <p:nvPr userDrawn="1"/>
        </p:nvPicPr>
        <p:blipFill>
          <a:blip r:embed="rId6" cstate="print">
            <a:duotone>
              <a:schemeClr val="accent3">
                <a:shade val="45000"/>
                <a:satMod val="135000"/>
              </a:schemeClr>
              <a:prstClr val="white"/>
            </a:duotone>
          </a:blip>
          <a:stretch>
            <a:fillRect/>
          </a:stretch>
        </p:blipFill>
        <p:spPr>
          <a:xfrm>
            <a:off x="10186572" y="156071"/>
            <a:ext cx="936130" cy="936130"/>
          </a:xfrm>
          <a:prstGeom prst="rect">
            <a:avLst/>
          </a:prstGeom>
        </p:spPr>
      </p:pic>
      <p:pic>
        <p:nvPicPr>
          <p:cNvPr id="11" name="Picture 12">
            <a:extLst>
              <a:ext uri="{FF2B5EF4-FFF2-40B4-BE49-F238E27FC236}">
                <a16:creationId xmlns:a16="http://schemas.microsoft.com/office/drawing/2014/main" id="{2AA435B5-5DA3-443D-959F-58AC69AB3B78}"/>
              </a:ext>
            </a:extLst>
          </p:cNvPr>
          <p:cNvPicPr>
            <a:picLocks noChangeAspect="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5"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6">
            <a:extLst>
              <a:ext uri="{FF2B5EF4-FFF2-40B4-BE49-F238E27FC236}">
                <a16:creationId xmlns:a16="http://schemas.microsoft.com/office/drawing/2014/main" id="{00D4D481-E1E9-4058-B32E-8E35E311C02E}"/>
              </a:ext>
            </a:extLst>
          </p:cNvPr>
          <p:cNvSpPr>
            <a:spLocks noGrp="1" noChangeArrowheads="1"/>
          </p:cNvSpPr>
          <p:nvPr>
            <p:ph type="sldNum" sz="quarter" idx="16"/>
          </p:nvPr>
        </p:nvSpPr>
        <p:spPr/>
        <p:txBody>
          <a:bodyPr/>
          <a:lstStyle>
            <a:lvl1pPr>
              <a:defRPr/>
            </a:lvl1pPr>
          </a:lstStyle>
          <a:p>
            <a:pPr>
              <a:defRPr/>
            </a:pPr>
            <a:fld id="{5F608D90-D144-499A-99A5-EDF9A85CF973}" type="slidenum">
              <a:rPr lang="en-US" altLang="en-US"/>
              <a:pPr>
                <a:defRPr/>
              </a:pPr>
              <a:t>‹#›</a:t>
            </a:fld>
            <a:endParaRPr lang="en-US" altLang="en-US"/>
          </a:p>
        </p:txBody>
      </p:sp>
      <p:sp>
        <p:nvSpPr>
          <p:cNvPr id="13" name="Footer Placeholder 1">
            <a:extLst>
              <a:ext uri="{FF2B5EF4-FFF2-40B4-BE49-F238E27FC236}">
                <a16:creationId xmlns:a16="http://schemas.microsoft.com/office/drawing/2014/main" id="{0324AE70-21F5-42F5-A00A-06F7C4C842BF}"/>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387185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 CREA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559E36D-59E0-4894-84C8-93807BA0C7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600FC4B-BF84-41D3-A5A8-1181A07FBC2F}"/>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6ACDEA76-6A1A-43A4-81B3-F2EF4D9B9733}"/>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90EFC343-BF80-499F-BC91-59173E456B37}"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pic>
        <p:nvPicPr>
          <p:cNvPr id="7" name="Picture 7">
            <a:extLst>
              <a:ext uri="{FF2B5EF4-FFF2-40B4-BE49-F238E27FC236}">
                <a16:creationId xmlns:a16="http://schemas.microsoft.com/office/drawing/2014/main" id="{475D283D-6CC1-48B0-ABE5-82FE99CA0849}"/>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007AF769-2E06-4D8E-B42D-984438D6E80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80538" y="155575"/>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88BAC47-CA90-4123-B518-94F15106EAB7}"/>
              </a:ext>
            </a:extLst>
          </p:cNvPr>
          <p:cNvPicPr>
            <a:picLocks noChangeAspect="1"/>
          </p:cNvPicPr>
          <p:nvPr userDrawn="1"/>
        </p:nvPicPr>
        <p:blipFill>
          <a:blip r:embed="rId5" cstate="print">
            <a:duotone>
              <a:schemeClr val="accent1">
                <a:shade val="45000"/>
                <a:satMod val="135000"/>
              </a:schemeClr>
              <a:prstClr val="white"/>
            </a:duotone>
          </a:blip>
          <a:stretch>
            <a:fillRect/>
          </a:stretch>
        </p:blipFill>
        <p:spPr>
          <a:xfrm>
            <a:off x="8574354" y="156071"/>
            <a:ext cx="936130" cy="938766"/>
          </a:xfrm>
          <a:prstGeom prst="rect">
            <a:avLst/>
          </a:prstGeom>
        </p:spPr>
      </p:pic>
      <p:pic>
        <p:nvPicPr>
          <p:cNvPr id="10" name="Picture 9">
            <a:extLst>
              <a:ext uri="{FF2B5EF4-FFF2-40B4-BE49-F238E27FC236}">
                <a16:creationId xmlns:a16="http://schemas.microsoft.com/office/drawing/2014/main" id="{99F0124F-2461-4A5C-A3B4-186B903A8BC1}"/>
              </a:ext>
            </a:extLst>
          </p:cNvPr>
          <p:cNvPicPr>
            <a:picLocks noChangeAspect="1"/>
          </p:cNvPicPr>
          <p:nvPr userDrawn="1"/>
        </p:nvPicPr>
        <p:blipFill>
          <a:blip r:embed="rId6" cstate="print">
            <a:duotone>
              <a:schemeClr val="accent3">
                <a:shade val="45000"/>
                <a:satMod val="135000"/>
              </a:schemeClr>
              <a:prstClr val="white"/>
            </a:duotone>
          </a:blip>
          <a:stretch>
            <a:fillRect/>
          </a:stretch>
        </p:blipFill>
        <p:spPr>
          <a:xfrm>
            <a:off x="10186572" y="156071"/>
            <a:ext cx="936130" cy="936130"/>
          </a:xfrm>
          <a:prstGeom prst="rect">
            <a:avLst/>
          </a:prstGeom>
        </p:spPr>
      </p:pic>
      <p:pic>
        <p:nvPicPr>
          <p:cNvPr id="11" name="Picture 12">
            <a:extLst>
              <a:ext uri="{FF2B5EF4-FFF2-40B4-BE49-F238E27FC236}">
                <a16:creationId xmlns:a16="http://schemas.microsoft.com/office/drawing/2014/main" id="{70E911DD-A188-467F-8534-DD18988C1495}"/>
              </a:ext>
            </a:extLst>
          </p:cNvPr>
          <p:cNvPicPr>
            <a:picLocks noChangeAspect="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3"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6">
            <a:extLst>
              <a:ext uri="{FF2B5EF4-FFF2-40B4-BE49-F238E27FC236}">
                <a16:creationId xmlns:a16="http://schemas.microsoft.com/office/drawing/2014/main" id="{75C381C6-C618-483E-A933-43124F3F3B93}"/>
              </a:ext>
            </a:extLst>
          </p:cNvPr>
          <p:cNvSpPr>
            <a:spLocks noGrp="1" noChangeArrowheads="1"/>
          </p:cNvSpPr>
          <p:nvPr>
            <p:ph type="sldNum" sz="quarter" idx="16"/>
          </p:nvPr>
        </p:nvSpPr>
        <p:spPr/>
        <p:txBody>
          <a:bodyPr/>
          <a:lstStyle>
            <a:lvl1pPr>
              <a:defRPr/>
            </a:lvl1pPr>
          </a:lstStyle>
          <a:p>
            <a:pPr>
              <a:defRPr/>
            </a:pPr>
            <a:fld id="{E829AA90-5624-4491-B810-10A097180470}" type="slidenum">
              <a:rPr lang="en-US" altLang="en-US"/>
              <a:pPr>
                <a:defRPr/>
              </a:pPr>
              <a:t>‹#›</a:t>
            </a:fld>
            <a:endParaRPr lang="en-US" altLang="en-US"/>
          </a:p>
        </p:txBody>
      </p:sp>
      <p:sp>
        <p:nvSpPr>
          <p:cNvPr id="15" name="Footer Placeholder 1">
            <a:extLst>
              <a:ext uri="{FF2B5EF4-FFF2-40B4-BE49-F238E27FC236}">
                <a16:creationId xmlns:a16="http://schemas.microsoft.com/office/drawing/2014/main" id="{AE07EBAC-F6FE-495F-AF02-49BCF965B2CB}"/>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1390776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 SUSTAIN">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BE978A-EDBE-4E25-927B-A1FE971FCB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70337BA-C614-4791-A22D-D8A832EC3790}"/>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1445944F-3668-4879-9C09-0F774CDF3A88}"/>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F212C03E-8661-4BFB-9BA7-7E7D4CEB6E12}"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pic>
        <p:nvPicPr>
          <p:cNvPr id="7" name="Picture 7">
            <a:extLst>
              <a:ext uri="{FF2B5EF4-FFF2-40B4-BE49-F238E27FC236}">
                <a16:creationId xmlns:a16="http://schemas.microsoft.com/office/drawing/2014/main" id="{3AE09A4C-F4C5-4E41-B1E5-6508DF52073B}"/>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1B3E2BA8-1BF1-4A5E-B95B-C8157A6C67C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8698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6BEC378-4F37-4BE5-B244-66097B9BA74A}"/>
              </a:ext>
            </a:extLst>
          </p:cNvPr>
          <p:cNvPicPr>
            <a:picLocks noChangeAspect="1"/>
          </p:cNvPicPr>
          <p:nvPr userDrawn="1"/>
        </p:nvPicPr>
        <p:blipFill>
          <a:blip r:embed="rId5" cstate="print">
            <a:duotone>
              <a:schemeClr val="accent1">
                <a:shade val="45000"/>
                <a:satMod val="135000"/>
              </a:schemeClr>
              <a:prstClr val="white"/>
            </a:duotone>
          </a:blip>
          <a:stretch>
            <a:fillRect/>
          </a:stretch>
        </p:blipFill>
        <p:spPr>
          <a:xfrm>
            <a:off x="8574354" y="156071"/>
            <a:ext cx="936130" cy="938766"/>
          </a:xfrm>
          <a:prstGeom prst="rect">
            <a:avLst/>
          </a:prstGeom>
        </p:spPr>
      </p:pic>
      <p:pic>
        <p:nvPicPr>
          <p:cNvPr id="10" name="Picture 9">
            <a:extLst>
              <a:ext uri="{FF2B5EF4-FFF2-40B4-BE49-F238E27FC236}">
                <a16:creationId xmlns:a16="http://schemas.microsoft.com/office/drawing/2014/main" id="{CBC7162E-D89D-4BA5-8977-73DFE1DE93E0}"/>
              </a:ext>
            </a:extLst>
          </p:cNvPr>
          <p:cNvPicPr>
            <a:picLocks noChangeAspect="1"/>
          </p:cNvPicPr>
          <p:nvPr userDrawn="1"/>
        </p:nvPicPr>
        <p:blipFill>
          <a:blip r:embed="rId6" cstate="print">
            <a:duotone>
              <a:schemeClr val="accent5">
                <a:shade val="45000"/>
                <a:satMod val="135000"/>
              </a:schemeClr>
              <a:prstClr val="white"/>
            </a:duotone>
          </a:blip>
          <a:stretch>
            <a:fillRect/>
          </a:stretch>
        </p:blipFill>
        <p:spPr>
          <a:xfrm>
            <a:off x="9380463" y="156071"/>
            <a:ext cx="936130" cy="936130"/>
          </a:xfrm>
          <a:prstGeom prst="rect">
            <a:avLst/>
          </a:prstGeom>
        </p:spPr>
      </p:pic>
      <p:pic>
        <p:nvPicPr>
          <p:cNvPr id="11" name="Picture 12">
            <a:extLst>
              <a:ext uri="{FF2B5EF4-FFF2-40B4-BE49-F238E27FC236}">
                <a16:creationId xmlns:a16="http://schemas.microsoft.com/office/drawing/2014/main" id="{2C21FCA9-5422-4CED-AD4F-6F2BA0943630}"/>
              </a:ext>
            </a:extLst>
          </p:cNvPr>
          <p:cNvPicPr>
            <a:picLocks noChangeAspect="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3"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6">
            <a:extLst>
              <a:ext uri="{FF2B5EF4-FFF2-40B4-BE49-F238E27FC236}">
                <a16:creationId xmlns:a16="http://schemas.microsoft.com/office/drawing/2014/main" id="{3BC58673-2706-40F0-BD59-E11519A49EF7}"/>
              </a:ext>
            </a:extLst>
          </p:cNvPr>
          <p:cNvSpPr>
            <a:spLocks noGrp="1" noChangeArrowheads="1"/>
          </p:cNvSpPr>
          <p:nvPr>
            <p:ph type="sldNum" sz="quarter" idx="16"/>
          </p:nvPr>
        </p:nvSpPr>
        <p:spPr/>
        <p:txBody>
          <a:bodyPr/>
          <a:lstStyle>
            <a:lvl1pPr>
              <a:defRPr/>
            </a:lvl1pPr>
          </a:lstStyle>
          <a:p>
            <a:pPr>
              <a:defRPr/>
            </a:pPr>
            <a:fld id="{44250DD2-CCA3-4E8F-A9FA-817DF411CFAB}" type="slidenum">
              <a:rPr lang="en-US" altLang="en-US"/>
              <a:pPr>
                <a:defRPr/>
              </a:pPr>
              <a:t>‹#›</a:t>
            </a:fld>
            <a:endParaRPr lang="en-US" altLang="en-US"/>
          </a:p>
        </p:txBody>
      </p:sp>
      <p:sp>
        <p:nvSpPr>
          <p:cNvPr id="15" name="Footer Placeholder 1">
            <a:extLst>
              <a:ext uri="{FF2B5EF4-FFF2-40B4-BE49-F238E27FC236}">
                <a16:creationId xmlns:a16="http://schemas.microsoft.com/office/drawing/2014/main" id="{1BB83E5E-0C22-4C2C-8D8D-C2A2DC3B2AFE}"/>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257840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LSIE Objectives">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3B664BB-6CC7-4ADB-92B4-76ACE655C1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87E41DE0-D51E-486C-9140-EA662BF5689B}"/>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4" name="Rectangle 6">
            <a:extLst>
              <a:ext uri="{FF2B5EF4-FFF2-40B4-BE49-F238E27FC236}">
                <a16:creationId xmlns:a16="http://schemas.microsoft.com/office/drawing/2014/main" id="{641F5683-C5C7-4B12-B6CD-494CD1B8C3A5}"/>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D88B67B7-8BD3-49BB-99D4-5E3ED78E746C}"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pic>
        <p:nvPicPr>
          <p:cNvPr id="5" name="Picture 7">
            <a:extLst>
              <a:ext uri="{FF2B5EF4-FFF2-40B4-BE49-F238E27FC236}">
                <a16:creationId xmlns:a16="http://schemas.microsoft.com/office/drawing/2014/main" id="{327857C6-E73D-401C-BE2C-524408E6EF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1D5FCECC-A1ED-4737-A541-0B7A84F00E8E}"/>
              </a:ext>
            </a:extLst>
          </p:cNvPr>
          <p:cNvSpPr>
            <a:spLocks noGrp="1" noChangeArrowheads="1"/>
          </p:cNvSpPr>
          <p:nvPr>
            <p:ph type="sldNum" sz="quarter" idx="10"/>
          </p:nvPr>
        </p:nvSpPr>
        <p:spPr/>
        <p:txBody>
          <a:bodyPr/>
          <a:lstStyle>
            <a:lvl1pPr>
              <a:defRPr/>
            </a:lvl1pPr>
          </a:lstStyle>
          <a:p>
            <a:pPr>
              <a:defRPr/>
            </a:pPr>
            <a:fld id="{8349CAE3-4AE3-4769-8C15-867377A4C9EE}" type="slidenum">
              <a:rPr lang="en-US" altLang="en-US"/>
              <a:pPr>
                <a:defRPr/>
              </a:pPr>
              <a:t>‹#›</a:t>
            </a:fld>
            <a:endParaRPr lang="en-US" altLang="en-US"/>
          </a:p>
        </p:txBody>
      </p:sp>
      <p:sp>
        <p:nvSpPr>
          <p:cNvPr id="7" name="Footer Placeholder 1">
            <a:extLst>
              <a:ext uri="{FF2B5EF4-FFF2-40B4-BE49-F238E27FC236}">
                <a16:creationId xmlns:a16="http://schemas.microsoft.com/office/drawing/2014/main" id="{7B0C18C3-81EF-446B-AD03-9C2842BBECC5}"/>
              </a:ext>
            </a:extLst>
          </p:cNvPr>
          <p:cNvSpPr>
            <a:spLocks noGrp="1"/>
          </p:cNvSpPr>
          <p:nvPr>
            <p:ph type="ftr" sz="quarter" idx="11"/>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4148308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 GROW">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EE2E1CC-74A1-40B6-8E45-6C7F31AF67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089754A5-454A-46C0-A8D4-577DFBBC8BEE}"/>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099E52B9-6CC2-4D2B-843C-BC57900902CD}"/>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A7236D5A-8166-411A-9FFF-E5FAD16541FA}"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pic>
        <p:nvPicPr>
          <p:cNvPr id="7" name="Picture 7">
            <a:extLst>
              <a:ext uri="{FF2B5EF4-FFF2-40B4-BE49-F238E27FC236}">
                <a16:creationId xmlns:a16="http://schemas.microsoft.com/office/drawing/2014/main" id="{73B30932-14EF-444B-A473-E75E6F4C4CE2}"/>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EE8FCB5-0909-418F-A91E-27A1ECA3374F}"/>
              </a:ext>
            </a:extLst>
          </p:cNvPr>
          <p:cNvPicPr>
            <a:picLocks noChangeAspect="1"/>
          </p:cNvPicPr>
          <p:nvPr userDrawn="1"/>
        </p:nvPicPr>
        <p:blipFill>
          <a:blip r:embed="rId4" cstate="print">
            <a:duotone>
              <a:schemeClr val="accent1">
                <a:shade val="45000"/>
                <a:satMod val="135000"/>
              </a:schemeClr>
              <a:prstClr val="white"/>
            </a:duotone>
          </a:blip>
          <a:stretch>
            <a:fillRect/>
          </a:stretch>
        </p:blipFill>
        <p:spPr>
          <a:xfrm>
            <a:off x="8574354" y="156071"/>
            <a:ext cx="936130" cy="938766"/>
          </a:xfrm>
          <a:prstGeom prst="rect">
            <a:avLst/>
          </a:prstGeom>
        </p:spPr>
      </p:pic>
      <p:pic>
        <p:nvPicPr>
          <p:cNvPr id="9" name="Picture 8">
            <a:extLst>
              <a:ext uri="{FF2B5EF4-FFF2-40B4-BE49-F238E27FC236}">
                <a16:creationId xmlns:a16="http://schemas.microsoft.com/office/drawing/2014/main" id="{D932D419-FD99-4AAC-8655-EB25B21349C9}"/>
              </a:ext>
            </a:extLst>
          </p:cNvPr>
          <p:cNvPicPr>
            <a:picLocks noChangeAspect="1"/>
          </p:cNvPicPr>
          <p:nvPr userDrawn="1"/>
        </p:nvPicPr>
        <p:blipFill>
          <a:blip r:embed="rId5" cstate="print">
            <a:duotone>
              <a:schemeClr val="accent5">
                <a:shade val="45000"/>
                <a:satMod val="135000"/>
              </a:schemeClr>
              <a:prstClr val="white"/>
            </a:duotone>
          </a:blip>
          <a:stretch>
            <a:fillRect/>
          </a:stretch>
        </p:blipFill>
        <p:spPr>
          <a:xfrm>
            <a:off x="9380463" y="156071"/>
            <a:ext cx="936130" cy="936130"/>
          </a:xfrm>
          <a:prstGeom prst="rect">
            <a:avLst/>
          </a:prstGeom>
        </p:spPr>
      </p:pic>
      <p:pic>
        <p:nvPicPr>
          <p:cNvPr id="10" name="Picture 11">
            <a:extLst>
              <a:ext uri="{FF2B5EF4-FFF2-40B4-BE49-F238E27FC236}">
                <a16:creationId xmlns:a16="http://schemas.microsoft.com/office/drawing/2014/main" id="{2BF3017B-360A-4863-8D30-9FD54D058F5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7A25CAB-476B-415E-8285-A6620F98AE9C}"/>
              </a:ext>
            </a:extLst>
          </p:cNvPr>
          <p:cNvPicPr>
            <a:picLocks noChangeAspect="1"/>
          </p:cNvPicPr>
          <p:nvPr userDrawn="1"/>
        </p:nvPicPr>
        <p:blipFill>
          <a:blip r:embed="rId7" cstate="print">
            <a:duotone>
              <a:schemeClr val="accent3">
                <a:shade val="45000"/>
                <a:satMod val="135000"/>
              </a:schemeClr>
              <a:prstClr val="white"/>
            </a:duotone>
          </a:blip>
          <a:stretch>
            <a:fillRect/>
          </a:stretch>
        </p:blipFill>
        <p:spPr>
          <a:xfrm>
            <a:off x="10186572" y="156071"/>
            <a:ext cx="936130" cy="936130"/>
          </a:xfrm>
          <a:prstGeom prst="rect">
            <a:avLst/>
          </a:prstGeom>
        </p:spPr>
      </p:pic>
      <p:sp>
        <p:nvSpPr>
          <p:cNvPr id="15"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7"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6">
            <a:extLst>
              <a:ext uri="{FF2B5EF4-FFF2-40B4-BE49-F238E27FC236}">
                <a16:creationId xmlns:a16="http://schemas.microsoft.com/office/drawing/2014/main" id="{AB63969A-43B0-4EE1-B6E0-81338759133D}"/>
              </a:ext>
            </a:extLst>
          </p:cNvPr>
          <p:cNvSpPr>
            <a:spLocks noGrp="1" noChangeArrowheads="1"/>
          </p:cNvSpPr>
          <p:nvPr>
            <p:ph type="sldNum" sz="quarter" idx="16"/>
          </p:nvPr>
        </p:nvSpPr>
        <p:spPr/>
        <p:txBody>
          <a:bodyPr/>
          <a:lstStyle>
            <a:lvl1pPr>
              <a:defRPr/>
            </a:lvl1pPr>
          </a:lstStyle>
          <a:p>
            <a:pPr>
              <a:defRPr/>
            </a:pPr>
            <a:fld id="{C6D51FA0-F438-46C8-8667-A676E34C8FA8}" type="slidenum">
              <a:rPr lang="en-US" altLang="en-US"/>
              <a:pPr>
                <a:defRPr/>
              </a:pPr>
              <a:t>‹#›</a:t>
            </a:fld>
            <a:endParaRPr lang="en-US" altLang="en-US"/>
          </a:p>
        </p:txBody>
      </p:sp>
      <p:sp>
        <p:nvSpPr>
          <p:cNvPr id="13" name="Footer Placeholder 1">
            <a:extLst>
              <a:ext uri="{FF2B5EF4-FFF2-40B4-BE49-F238E27FC236}">
                <a16:creationId xmlns:a16="http://schemas.microsoft.com/office/drawing/2014/main" id="{DCD81268-C035-4B3D-A6A7-81958E396457}"/>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662540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ep Orange Base Slid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D3B58738-7FFA-4619-BC38-BC0F374B87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8F591EC6-3ED1-4A01-805E-FCFC85FCD541}"/>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5" name="Rectangle 6">
            <a:extLst>
              <a:ext uri="{FF2B5EF4-FFF2-40B4-BE49-F238E27FC236}">
                <a16:creationId xmlns:a16="http://schemas.microsoft.com/office/drawing/2014/main" id="{607905DD-BBF4-4477-8706-13AEBF75A11A}"/>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319ABD69-C0FB-427E-8578-ECCACF85322F}"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Footer Placeholder 1">
            <a:extLst>
              <a:ext uri="{FF2B5EF4-FFF2-40B4-BE49-F238E27FC236}">
                <a16:creationId xmlns:a16="http://schemas.microsoft.com/office/drawing/2014/main" id="{C8AEAA8B-3CC2-4C1A-8B67-E5C21342424D}"/>
              </a:ext>
            </a:extLst>
          </p:cNvPr>
          <p:cNvSpPr>
            <a:spLocks noGrp="1"/>
          </p:cNvSpPr>
          <p:nvPr>
            <p:ph type="ftr" sz="quarter" idx="10"/>
          </p:nvPr>
        </p:nvSpPr>
        <p:spPr>
          <a:xfrm>
            <a:off x="0" y="6519863"/>
            <a:ext cx="12192000" cy="365125"/>
          </a:xfrm>
          <a:prstGeom prst="rect">
            <a:avLst/>
          </a:prstGeom>
        </p:spPr>
        <p:txBody>
          <a:bodyPr vert="horz" lIns="91440" tIns="45720" rIns="91440" bIns="45720" rtlCol="0" anchor="ctr"/>
          <a:lstStyle>
            <a:lvl1pPr algn="ctr">
              <a:defRPr sz="1050" i="0">
                <a:solidFill>
                  <a:schemeClr val="bg1">
                    <a:lumMod val="85000"/>
                  </a:schemeClr>
                </a:solidFill>
              </a:defRPr>
            </a:lvl1pPr>
          </a:lstStyle>
          <a:p>
            <a:pPr>
              <a:defRPr/>
            </a:pPr>
            <a:r>
              <a:rPr lang="en-US"/>
              <a:t>©2019 ELSIE</a:t>
            </a:r>
          </a:p>
        </p:txBody>
      </p:sp>
    </p:spTree>
    <p:extLst>
      <p:ext uri="{BB962C8B-B14F-4D97-AF65-F5344CB8AC3E}">
        <p14:creationId xmlns:p14="http://schemas.microsoft.com/office/powerpoint/2010/main" val="1869896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Blue Base Slid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64F1CD4-6B5A-43F1-A92B-F7FD2F49AC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1CDEE3E2-0E89-4FE1-91D2-035351BD1E0E}"/>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5" name="Rectangle 6">
            <a:extLst>
              <a:ext uri="{FF2B5EF4-FFF2-40B4-BE49-F238E27FC236}">
                <a16:creationId xmlns:a16="http://schemas.microsoft.com/office/drawing/2014/main" id="{86C090D1-06DA-4E3A-ACB0-83B137660C83}"/>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6989FB26-1DEF-4BFB-A1FB-F354D0EC4854}"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Footer Placeholder 1">
            <a:extLst>
              <a:ext uri="{FF2B5EF4-FFF2-40B4-BE49-F238E27FC236}">
                <a16:creationId xmlns:a16="http://schemas.microsoft.com/office/drawing/2014/main" id="{EB097103-E4BC-48DE-82C2-4B2572E4E7A2}"/>
              </a:ext>
            </a:extLst>
          </p:cNvPr>
          <p:cNvSpPr>
            <a:spLocks noGrp="1"/>
          </p:cNvSpPr>
          <p:nvPr>
            <p:ph type="ftr" sz="quarter" idx="10"/>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4069708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 Orange Base Slid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91A3F29-13F2-4BEA-AE11-60B90A3CC7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078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B6A51A95-8DBF-4847-80E8-CE685CFC0E70}"/>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5" name="Rectangle 6">
            <a:extLst>
              <a:ext uri="{FF2B5EF4-FFF2-40B4-BE49-F238E27FC236}">
                <a16:creationId xmlns:a16="http://schemas.microsoft.com/office/drawing/2014/main" id="{EC7132AB-AFCA-4255-B9E9-1F2609E73E0B}"/>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D4DFB66A-C909-42DC-8E67-9D8877371467}"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Footer Placeholder 1">
            <a:extLst>
              <a:ext uri="{FF2B5EF4-FFF2-40B4-BE49-F238E27FC236}">
                <a16:creationId xmlns:a16="http://schemas.microsoft.com/office/drawing/2014/main" id="{B2F2FBAA-ADD2-43FA-AE92-6A0613BC0F54}"/>
              </a:ext>
            </a:extLst>
          </p:cNvPr>
          <p:cNvSpPr>
            <a:spLocks noGrp="1"/>
          </p:cNvSpPr>
          <p:nvPr>
            <p:ph type="ftr" sz="quarter" idx="10"/>
          </p:nvPr>
        </p:nvSpPr>
        <p:spPr>
          <a:xfrm>
            <a:off x="0" y="6519863"/>
            <a:ext cx="12192000" cy="365125"/>
          </a:xfrm>
          <a:prstGeom prst="rect">
            <a:avLst/>
          </a:prstGeom>
        </p:spPr>
        <p:txBody>
          <a:bodyPr vert="horz" lIns="91440" tIns="45720" rIns="91440" bIns="45720" rtlCol="0" anchor="ctr"/>
          <a:lstStyle>
            <a:lvl1pPr algn="ctr">
              <a:defRPr sz="1050" i="0">
                <a:solidFill>
                  <a:schemeClr val="bg1"/>
                </a:solidFill>
              </a:defRPr>
            </a:lvl1pPr>
          </a:lstStyle>
          <a:p>
            <a:pPr>
              <a:defRPr/>
            </a:pPr>
            <a:r>
              <a:rPr lang="en-US"/>
              <a:t>©2019 ELSIE</a:t>
            </a:r>
          </a:p>
        </p:txBody>
      </p:sp>
    </p:spTree>
    <p:extLst>
      <p:ext uri="{BB962C8B-B14F-4D97-AF65-F5344CB8AC3E}">
        <p14:creationId xmlns:p14="http://schemas.microsoft.com/office/powerpoint/2010/main" val="2290318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avy Base Slid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DDC137A-EC6B-4BFF-8A19-DBC8FACD33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0109C75F-C41D-446C-98EC-420B6DC2D07A}"/>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5" name="Rectangle 6">
            <a:extLst>
              <a:ext uri="{FF2B5EF4-FFF2-40B4-BE49-F238E27FC236}">
                <a16:creationId xmlns:a16="http://schemas.microsoft.com/office/drawing/2014/main" id="{34B5E638-57CB-40FE-8132-610B0AC8C60D}"/>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F7BC65EE-A27F-48B3-A7D6-4A1128F51914}"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Footer Placeholder 1">
            <a:extLst>
              <a:ext uri="{FF2B5EF4-FFF2-40B4-BE49-F238E27FC236}">
                <a16:creationId xmlns:a16="http://schemas.microsoft.com/office/drawing/2014/main" id="{05C91B0A-DA3C-46B7-B49B-9E099AC99287}"/>
              </a:ext>
            </a:extLst>
          </p:cNvPr>
          <p:cNvSpPr>
            <a:spLocks noGrp="1"/>
          </p:cNvSpPr>
          <p:nvPr>
            <p:ph type="ftr" sz="quarter" idx="10"/>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1560909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14EC273-E265-4807-A0AD-C231C54AB7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1EDB5CCB-E1FC-4DED-B887-82C66F9A2013}"/>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97105AC7-3D0D-4AD7-A6E4-7254DF6176D7}"/>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E6000D47-FC40-4C5C-882D-20CFC6F7553A}"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sp>
        <p:nvSpPr>
          <p:cNvPr id="11" name="Text Placeholder 14"/>
          <p:cNvSpPr>
            <a:spLocks noGrp="1"/>
          </p:cNvSpPr>
          <p:nvPr>
            <p:ph type="body" sz="quarter" idx="14"/>
          </p:nvPr>
        </p:nvSpPr>
        <p:spPr>
          <a:xfrm>
            <a:off x="777240" y="631409"/>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2" name="Text Placeholder 16"/>
          <p:cNvSpPr>
            <a:spLocks noGrp="1"/>
          </p:cNvSpPr>
          <p:nvPr>
            <p:ph type="body" sz="quarter" idx="15"/>
          </p:nvPr>
        </p:nvSpPr>
        <p:spPr>
          <a:xfrm>
            <a:off x="766763" y="1423727"/>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9ACFFE0-30E2-4B3B-B83C-6FB312A24B7A}"/>
              </a:ext>
            </a:extLst>
          </p:cNvPr>
          <p:cNvSpPr>
            <a:spLocks noGrp="1" noChangeArrowheads="1"/>
          </p:cNvSpPr>
          <p:nvPr>
            <p:ph type="sldNum" sz="quarter" idx="16"/>
          </p:nvPr>
        </p:nvSpPr>
        <p:spPr/>
        <p:txBody>
          <a:bodyPr/>
          <a:lstStyle>
            <a:lvl1pPr>
              <a:defRPr/>
            </a:lvl1pPr>
          </a:lstStyle>
          <a:p>
            <a:pPr>
              <a:defRPr/>
            </a:pPr>
            <a:fld id="{6F094371-525E-44AD-9D04-1A1750C231D2}" type="slidenum">
              <a:rPr lang="en-US" altLang="en-US"/>
              <a:pPr>
                <a:defRPr/>
              </a:pPr>
              <a:t>‹#›</a:t>
            </a:fld>
            <a:endParaRPr lang="en-US" altLang="en-US"/>
          </a:p>
        </p:txBody>
      </p:sp>
      <p:sp>
        <p:nvSpPr>
          <p:cNvPr id="8" name="Footer Placeholder 1">
            <a:extLst>
              <a:ext uri="{FF2B5EF4-FFF2-40B4-BE49-F238E27FC236}">
                <a16:creationId xmlns:a16="http://schemas.microsoft.com/office/drawing/2014/main" id="{891AE6ED-E4D4-456D-93A5-66B4D86B6EC1}"/>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2464483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Basic Whit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8ABDB09-9A9F-4E29-8E6C-ACE138C022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EA746893-0B3F-4196-82B4-348D214395CC}"/>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DB64AE96-9CF0-499D-8291-EE926D54140F}"/>
              </a:ext>
            </a:extLst>
          </p:cNvPr>
          <p:cNvSpPr txBox="1">
            <a:spLocks noChangeArrowheads="1"/>
          </p:cNvSpPr>
          <p:nvPr userDrawn="1"/>
        </p:nvSpPr>
        <p:spPr>
          <a:xfrm>
            <a:off x="11712575" y="6381750"/>
            <a:ext cx="360363" cy="360363"/>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50CD42DF-E9D7-4757-B329-B46E75D01596}" type="slidenum">
              <a:rPr lang="en-US" altLang="en-US" sz="900" smtClean="0">
                <a:solidFill>
                  <a:schemeClr val="bg1"/>
                </a:solidFill>
                <a:cs typeface="Arial" panose="020B0604020202020204" pitchFamily="34" charset="0"/>
              </a:rPr>
              <a:pPr algn="ctr">
                <a:defRPr/>
              </a:pPr>
              <a:t>‹#›</a:t>
            </a:fld>
            <a:endParaRPr lang="en-US" altLang="en-US" sz="900">
              <a:solidFill>
                <a:schemeClr val="bg1"/>
              </a:solidFill>
              <a:cs typeface="Arial" panose="020B0604020202020204" pitchFamily="34" charset="0"/>
            </a:endParaRPr>
          </a:p>
        </p:txBody>
      </p:sp>
      <p:sp>
        <p:nvSpPr>
          <p:cNvPr id="7" name="Text Placeholder 14"/>
          <p:cNvSpPr>
            <a:spLocks noGrp="1"/>
          </p:cNvSpPr>
          <p:nvPr>
            <p:ph type="body" sz="quarter" idx="14"/>
          </p:nvPr>
        </p:nvSpPr>
        <p:spPr>
          <a:xfrm>
            <a:off x="777240" y="76463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8" name="Text Placeholder 16"/>
          <p:cNvSpPr>
            <a:spLocks noGrp="1"/>
          </p:cNvSpPr>
          <p:nvPr>
            <p:ph type="body" sz="quarter" idx="15"/>
          </p:nvPr>
        </p:nvSpPr>
        <p:spPr>
          <a:xfrm>
            <a:off x="766763" y="1556948"/>
            <a:ext cx="10355262" cy="4320392"/>
          </a:xfrm>
          <a:prstGeom prst="rect">
            <a:avLst/>
          </a:prstGeom>
        </p:spPr>
        <p:txBody>
          <a:bodyPr/>
          <a:lstStyle>
            <a:lvl1pPr marL="342900" indent="-342900">
              <a:buClr>
                <a:schemeClr val="bg1">
                  <a:lumMod val="65000"/>
                </a:schemeClr>
              </a:buClr>
              <a:buSzPct val="65000"/>
              <a:buFont typeface="Arial" panose="020B0604020202020204" pitchFamily="34" charset="0"/>
              <a:buChar char="•"/>
              <a:defRPr>
                <a:solidFill>
                  <a:schemeClr val="tx1"/>
                </a:solidFill>
              </a:defRPr>
            </a:lvl1pPr>
            <a:lvl2pPr marL="669925" indent="-325438">
              <a:buClr>
                <a:srgbClr val="B0D47A"/>
              </a:buClr>
              <a:buSzPct val="65000"/>
              <a:buFont typeface="Wingdings" panose="05000000000000000000" pitchFamily="2" charset="2"/>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a:extLst>
              <a:ext uri="{FF2B5EF4-FFF2-40B4-BE49-F238E27FC236}">
                <a16:creationId xmlns:a16="http://schemas.microsoft.com/office/drawing/2014/main" id="{AD9C47B1-C4E6-41EB-8782-48720355A59C}"/>
              </a:ext>
            </a:extLst>
          </p:cNvPr>
          <p:cNvSpPr>
            <a:spLocks noGrp="1" noChangeArrowheads="1"/>
          </p:cNvSpPr>
          <p:nvPr>
            <p:ph type="sldNum" sz="quarter" idx="16"/>
          </p:nvPr>
        </p:nvSpPr>
        <p:spPr/>
        <p:txBody>
          <a:bodyPr/>
          <a:lstStyle>
            <a:lvl1pPr>
              <a:defRPr/>
            </a:lvl1pPr>
          </a:lstStyle>
          <a:p>
            <a:pPr>
              <a:defRPr/>
            </a:pPr>
            <a:fld id="{10C81301-4B2C-4DF4-8B58-7E8053BDBB2C}" type="slidenum">
              <a:rPr lang="en-US" altLang="en-US"/>
              <a:pPr>
                <a:defRPr/>
              </a:pPr>
              <a:t>‹#›</a:t>
            </a:fld>
            <a:endParaRPr lang="en-US" altLang="en-US"/>
          </a:p>
        </p:txBody>
      </p:sp>
      <p:sp>
        <p:nvSpPr>
          <p:cNvPr id="10" name="Footer Placeholder 1">
            <a:extLst>
              <a:ext uri="{FF2B5EF4-FFF2-40B4-BE49-F238E27FC236}">
                <a16:creationId xmlns:a16="http://schemas.microsoft.com/office/drawing/2014/main" id="{08AA448A-6000-47E9-AE47-20E6463FE7A5}"/>
              </a:ext>
            </a:extLst>
          </p:cNvPr>
          <p:cNvSpPr>
            <a:spLocks noGrp="1"/>
          </p:cNvSpPr>
          <p:nvPr>
            <p:ph type="ftr" sz="quarter" idx="17"/>
          </p:nvPr>
        </p:nvSpPr>
        <p:spPr>
          <a:xfrm>
            <a:off x="0" y="6519863"/>
            <a:ext cx="12192000" cy="365125"/>
          </a:xfrm>
          <a:prstGeom prst="rect">
            <a:avLst/>
          </a:prstGeom>
        </p:spPr>
        <p:txBody>
          <a:bodyP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3879616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Whit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DB7FFE4-1231-4EB5-8417-5DEFFACB33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28967DCD-4348-44DE-B1CC-67BB12045E28}"/>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D6300D49-BB19-4BEA-95E7-72B8D9FE6789}"/>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77DE553D-5F7C-4493-A16F-D752E8D5FC89}"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sp>
        <p:nvSpPr>
          <p:cNvPr id="7" name="Text Placeholder 14"/>
          <p:cNvSpPr>
            <a:spLocks noGrp="1"/>
          </p:cNvSpPr>
          <p:nvPr>
            <p:ph type="body" sz="quarter" idx="14"/>
          </p:nvPr>
        </p:nvSpPr>
        <p:spPr>
          <a:xfrm>
            <a:off x="777240" y="76463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8" name="Text Placeholder 16"/>
          <p:cNvSpPr>
            <a:spLocks noGrp="1"/>
          </p:cNvSpPr>
          <p:nvPr>
            <p:ph type="body" sz="quarter" idx="15"/>
          </p:nvPr>
        </p:nvSpPr>
        <p:spPr>
          <a:xfrm>
            <a:off x="766763" y="1556948"/>
            <a:ext cx="10355262" cy="4320392"/>
          </a:xfrm>
          <a:prstGeom prst="rect">
            <a:avLst/>
          </a:prstGeom>
        </p:spPr>
        <p:txBody>
          <a:bodyPr/>
          <a:lstStyle>
            <a:lvl1pPr marL="342900" indent="-342900">
              <a:buClr>
                <a:schemeClr val="bg1">
                  <a:lumMod val="65000"/>
                </a:schemeClr>
              </a:buClr>
              <a:buSzPct val="65000"/>
              <a:buFont typeface="Arial" panose="020B0604020202020204" pitchFamily="34" charset="0"/>
              <a:buChar char="•"/>
              <a:defRPr>
                <a:solidFill>
                  <a:schemeClr val="tx1"/>
                </a:solidFill>
              </a:defRPr>
            </a:lvl1pPr>
            <a:lvl2pPr marL="669925" indent="-325438">
              <a:buClr>
                <a:srgbClr val="B0D47A"/>
              </a:buClr>
              <a:buSzPct val="65000"/>
              <a:buFont typeface="Wingdings" panose="05000000000000000000" pitchFamily="2" charset="2"/>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a:extLst>
              <a:ext uri="{FF2B5EF4-FFF2-40B4-BE49-F238E27FC236}">
                <a16:creationId xmlns:a16="http://schemas.microsoft.com/office/drawing/2014/main" id="{BB367B76-5887-4B5A-980F-8C452ECFDB44}"/>
              </a:ext>
            </a:extLst>
          </p:cNvPr>
          <p:cNvSpPr>
            <a:spLocks noGrp="1" noChangeArrowheads="1"/>
          </p:cNvSpPr>
          <p:nvPr>
            <p:ph type="sldNum" sz="quarter" idx="16"/>
          </p:nvPr>
        </p:nvSpPr>
        <p:spPr/>
        <p:txBody>
          <a:bodyPr/>
          <a:lstStyle>
            <a:lvl1pPr>
              <a:defRPr/>
            </a:lvl1pPr>
          </a:lstStyle>
          <a:p>
            <a:pPr>
              <a:defRPr/>
            </a:pPr>
            <a:fld id="{AF92DC3C-C473-4BC9-9E16-904E2B548833}" type="slidenum">
              <a:rPr lang="en-US" altLang="en-US"/>
              <a:pPr>
                <a:defRPr/>
              </a:pPr>
              <a:t>‹#›</a:t>
            </a:fld>
            <a:endParaRPr lang="en-US" altLang="en-US"/>
          </a:p>
        </p:txBody>
      </p:sp>
      <p:sp>
        <p:nvSpPr>
          <p:cNvPr id="10" name="Footer Placeholder 1">
            <a:extLst>
              <a:ext uri="{FF2B5EF4-FFF2-40B4-BE49-F238E27FC236}">
                <a16:creationId xmlns:a16="http://schemas.microsoft.com/office/drawing/2014/main" id="{48DD497E-738B-4666-9781-33195643951F}"/>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339756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Whit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2C0FAFE-BFC7-47A1-ABC9-C4B2C8C6D138}"/>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3" name="Rectangle 6">
            <a:extLst>
              <a:ext uri="{FF2B5EF4-FFF2-40B4-BE49-F238E27FC236}">
                <a16:creationId xmlns:a16="http://schemas.microsoft.com/office/drawing/2014/main" id="{3957AA6B-3C93-421F-BB8C-6B9C2902E655}"/>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AF133A0A-B5B1-45E1-BF2A-4126F9A2E150}"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sp>
        <p:nvSpPr>
          <p:cNvPr id="4" name="Slide Number Placeholder 6">
            <a:extLst>
              <a:ext uri="{FF2B5EF4-FFF2-40B4-BE49-F238E27FC236}">
                <a16:creationId xmlns:a16="http://schemas.microsoft.com/office/drawing/2014/main" id="{0891FFD5-07A2-4744-826C-66B37C812461}"/>
              </a:ext>
            </a:extLst>
          </p:cNvPr>
          <p:cNvSpPr>
            <a:spLocks noGrp="1" noChangeArrowheads="1"/>
          </p:cNvSpPr>
          <p:nvPr>
            <p:ph type="sldNum" sz="quarter" idx="10"/>
          </p:nvPr>
        </p:nvSpPr>
        <p:spPr/>
        <p:txBody>
          <a:bodyPr/>
          <a:lstStyle>
            <a:lvl1pPr>
              <a:defRPr/>
            </a:lvl1pPr>
          </a:lstStyle>
          <a:p>
            <a:pPr>
              <a:defRPr/>
            </a:pPr>
            <a:fld id="{F3A21B10-D71A-442D-8394-6F8B4BA4D3C6}" type="slidenum">
              <a:rPr lang="en-US" altLang="en-US"/>
              <a:pPr>
                <a:defRPr/>
              </a:pPr>
              <a:t>‹#›</a:t>
            </a:fld>
            <a:endParaRPr lang="en-US" altLang="en-US"/>
          </a:p>
        </p:txBody>
      </p:sp>
      <p:sp>
        <p:nvSpPr>
          <p:cNvPr id="5" name="Footer Placeholder 1">
            <a:extLst>
              <a:ext uri="{FF2B5EF4-FFF2-40B4-BE49-F238E27FC236}">
                <a16:creationId xmlns:a16="http://schemas.microsoft.com/office/drawing/2014/main" id="{5A612AF4-80EB-4AD4-8CD7-D45203B1BB84}"/>
              </a:ext>
            </a:extLst>
          </p:cNvPr>
          <p:cNvSpPr>
            <a:spLocks noGrp="1"/>
          </p:cNvSpPr>
          <p:nvPr>
            <p:ph type="ftr" sz="quarter" idx="11"/>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132584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 ENHANC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07A9AEE-C468-434E-B6FF-DF8EC9B806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6A75375-8273-4B13-9719-750C320D9BE0}"/>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9B26DD7F-976C-4D0D-95CD-1E88D09A25E9}"/>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4B7D3A15-7482-4BE5-B153-3FB05EE9D9ED}"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pic>
        <p:nvPicPr>
          <p:cNvPr id="7" name="Picture 7">
            <a:extLst>
              <a:ext uri="{FF2B5EF4-FFF2-40B4-BE49-F238E27FC236}">
                <a16:creationId xmlns:a16="http://schemas.microsoft.com/office/drawing/2014/main" id="{3ADEF6A7-62F6-4E95-9745-8975CDFEC9A0}"/>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C103702-54FE-487A-8F37-B8D4F6972853}"/>
              </a:ext>
            </a:extLst>
          </p:cNvPr>
          <p:cNvPicPr>
            <a:picLocks noChangeAspect="1"/>
          </p:cNvPicPr>
          <p:nvPr userDrawn="1"/>
        </p:nvPicPr>
        <p:blipFill>
          <a:blip r:embed="rId4" cstate="print">
            <a:duotone>
              <a:schemeClr val="accent1">
                <a:shade val="45000"/>
                <a:satMod val="135000"/>
              </a:schemeClr>
              <a:prstClr val="white"/>
            </a:duotone>
          </a:blip>
          <a:stretch>
            <a:fillRect/>
          </a:stretch>
        </p:blipFill>
        <p:spPr>
          <a:xfrm>
            <a:off x="8574354" y="156071"/>
            <a:ext cx="936130" cy="938766"/>
          </a:xfrm>
          <a:prstGeom prst="rect">
            <a:avLst/>
          </a:prstGeom>
        </p:spPr>
      </p:pic>
      <p:pic>
        <p:nvPicPr>
          <p:cNvPr id="9" name="Picture 8">
            <a:extLst>
              <a:ext uri="{FF2B5EF4-FFF2-40B4-BE49-F238E27FC236}">
                <a16:creationId xmlns:a16="http://schemas.microsoft.com/office/drawing/2014/main" id="{7EE6BB9E-5247-459E-AF23-8334C96BCFF2}"/>
              </a:ext>
            </a:extLst>
          </p:cNvPr>
          <p:cNvPicPr>
            <a:picLocks noChangeAspect="1"/>
          </p:cNvPicPr>
          <p:nvPr userDrawn="1"/>
        </p:nvPicPr>
        <p:blipFill>
          <a:blip r:embed="rId5" cstate="print">
            <a:duotone>
              <a:schemeClr val="accent5">
                <a:shade val="45000"/>
                <a:satMod val="135000"/>
              </a:schemeClr>
              <a:prstClr val="white"/>
            </a:duotone>
          </a:blip>
          <a:stretch>
            <a:fillRect/>
          </a:stretch>
        </p:blipFill>
        <p:spPr>
          <a:xfrm>
            <a:off x="9380463" y="156071"/>
            <a:ext cx="936130" cy="936130"/>
          </a:xfrm>
          <a:prstGeom prst="rect">
            <a:avLst/>
          </a:prstGeom>
        </p:spPr>
      </p:pic>
      <p:pic>
        <p:nvPicPr>
          <p:cNvPr id="10" name="Picture 9">
            <a:extLst>
              <a:ext uri="{FF2B5EF4-FFF2-40B4-BE49-F238E27FC236}">
                <a16:creationId xmlns:a16="http://schemas.microsoft.com/office/drawing/2014/main" id="{C35E8B62-4A73-40AD-ABAF-A1997859C512}"/>
              </a:ext>
            </a:extLst>
          </p:cNvPr>
          <p:cNvPicPr>
            <a:picLocks noChangeAspect="1"/>
          </p:cNvPicPr>
          <p:nvPr userDrawn="1"/>
        </p:nvPicPr>
        <p:blipFill>
          <a:blip r:embed="rId6" cstate="print">
            <a:duotone>
              <a:schemeClr val="accent3">
                <a:shade val="45000"/>
                <a:satMod val="135000"/>
              </a:schemeClr>
              <a:prstClr val="white"/>
            </a:duotone>
          </a:blip>
          <a:stretch>
            <a:fillRect/>
          </a:stretch>
        </p:blipFill>
        <p:spPr>
          <a:xfrm>
            <a:off x="10186572" y="156071"/>
            <a:ext cx="936130" cy="936130"/>
          </a:xfrm>
          <a:prstGeom prst="rect">
            <a:avLst/>
          </a:prstGeom>
        </p:spPr>
      </p:pic>
      <p:pic>
        <p:nvPicPr>
          <p:cNvPr id="11" name="Picture 12">
            <a:extLst>
              <a:ext uri="{FF2B5EF4-FFF2-40B4-BE49-F238E27FC236}">
                <a16:creationId xmlns:a16="http://schemas.microsoft.com/office/drawing/2014/main" id="{73215C1B-9AF8-4424-B5D5-8CD7AB1DA593}"/>
              </a:ext>
            </a:extLst>
          </p:cNvPr>
          <p:cNvPicPr>
            <a:picLocks noChangeAspect="1"/>
          </p:cNvPicPr>
          <p:nvPr userDrawn="1"/>
        </p:nvPicPr>
        <p:blipFill>
          <a:blip r:embed="rId7" cstate="hqprint">
            <a:lum bright="70000" contrast="-70000"/>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3"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6">
            <a:extLst>
              <a:ext uri="{FF2B5EF4-FFF2-40B4-BE49-F238E27FC236}">
                <a16:creationId xmlns:a16="http://schemas.microsoft.com/office/drawing/2014/main" id="{ECDF36F1-8F42-4478-B011-37FD1B31779E}"/>
              </a:ext>
            </a:extLst>
          </p:cNvPr>
          <p:cNvSpPr>
            <a:spLocks noGrp="1" noChangeArrowheads="1"/>
          </p:cNvSpPr>
          <p:nvPr>
            <p:ph type="sldNum" sz="quarter" idx="16"/>
          </p:nvPr>
        </p:nvSpPr>
        <p:spPr/>
        <p:txBody>
          <a:bodyPr/>
          <a:lstStyle>
            <a:lvl1pPr>
              <a:defRPr/>
            </a:lvl1pPr>
          </a:lstStyle>
          <a:p>
            <a:pPr>
              <a:defRPr/>
            </a:pPr>
            <a:fld id="{B9233A38-6F38-4283-8F32-FE881C797443}" type="slidenum">
              <a:rPr lang="en-US" altLang="en-US"/>
              <a:pPr>
                <a:defRPr/>
              </a:pPr>
              <a:t>‹#›</a:t>
            </a:fld>
            <a:endParaRPr lang="en-US" altLang="en-US"/>
          </a:p>
        </p:txBody>
      </p:sp>
      <p:sp>
        <p:nvSpPr>
          <p:cNvPr id="15" name="Footer Placeholder 1">
            <a:extLst>
              <a:ext uri="{FF2B5EF4-FFF2-40B4-BE49-F238E27FC236}">
                <a16:creationId xmlns:a16="http://schemas.microsoft.com/office/drawing/2014/main" id="{73D5224F-71C5-4582-AA30-5E43C758CA43}"/>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384443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 DEVELOP">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085FA6C-F6BE-4269-86FB-F48496EAA4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0F591DEB-4BDA-458F-AD8A-3DC5AED952D9}"/>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E8AE3322-D2BF-4410-B36B-8CF070D9A1A1}"/>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1C6E7A7D-C41A-4696-A24D-461E634199E2}"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pic>
        <p:nvPicPr>
          <p:cNvPr id="7" name="Picture 7">
            <a:extLst>
              <a:ext uri="{FF2B5EF4-FFF2-40B4-BE49-F238E27FC236}">
                <a16:creationId xmlns:a16="http://schemas.microsoft.com/office/drawing/2014/main" id="{1124EE35-7AAB-4EAE-8B17-6B19BB08C36E}"/>
              </a:ext>
            </a:extLst>
          </p:cNvPr>
          <p:cNvPicPr>
            <a:picLocks noChangeAspect="1"/>
          </p:cNvPicPr>
          <p:nvPr userDrawn="1"/>
        </p:nvPicPr>
        <p:blipFill>
          <a:blip r:embed="rId3" cstate="hqprint">
            <a:lum bright="70000" contrast="-70000"/>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185954B9-4060-4C54-9FA5-29FF8B5C92F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57408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7129436-76A3-4B37-9AA2-F9A1BC57B91C}"/>
              </a:ext>
            </a:extLst>
          </p:cNvPr>
          <p:cNvPicPr>
            <a:picLocks noChangeAspect="1"/>
          </p:cNvPicPr>
          <p:nvPr userDrawn="1"/>
        </p:nvPicPr>
        <p:blipFill>
          <a:blip r:embed="rId5" cstate="print">
            <a:duotone>
              <a:schemeClr val="accent5">
                <a:shade val="45000"/>
                <a:satMod val="135000"/>
              </a:schemeClr>
              <a:prstClr val="white"/>
            </a:duotone>
          </a:blip>
          <a:stretch>
            <a:fillRect/>
          </a:stretch>
        </p:blipFill>
        <p:spPr>
          <a:xfrm>
            <a:off x="9380463" y="156071"/>
            <a:ext cx="936130" cy="936130"/>
          </a:xfrm>
          <a:prstGeom prst="rect">
            <a:avLst/>
          </a:prstGeom>
        </p:spPr>
      </p:pic>
      <p:pic>
        <p:nvPicPr>
          <p:cNvPr id="10" name="Picture 9">
            <a:extLst>
              <a:ext uri="{FF2B5EF4-FFF2-40B4-BE49-F238E27FC236}">
                <a16:creationId xmlns:a16="http://schemas.microsoft.com/office/drawing/2014/main" id="{275BDADE-4195-4FF6-BDB0-CF03549ECA2C}"/>
              </a:ext>
            </a:extLst>
          </p:cNvPr>
          <p:cNvPicPr>
            <a:picLocks noChangeAspect="1"/>
          </p:cNvPicPr>
          <p:nvPr userDrawn="1"/>
        </p:nvPicPr>
        <p:blipFill>
          <a:blip r:embed="rId6" cstate="print">
            <a:duotone>
              <a:schemeClr val="accent3">
                <a:shade val="45000"/>
                <a:satMod val="135000"/>
              </a:schemeClr>
              <a:prstClr val="white"/>
            </a:duotone>
          </a:blip>
          <a:stretch>
            <a:fillRect/>
          </a:stretch>
        </p:blipFill>
        <p:spPr>
          <a:xfrm>
            <a:off x="10186572" y="156071"/>
            <a:ext cx="936130" cy="936130"/>
          </a:xfrm>
          <a:prstGeom prst="rect">
            <a:avLst/>
          </a:prstGeom>
        </p:spPr>
      </p:pic>
      <p:pic>
        <p:nvPicPr>
          <p:cNvPr id="11" name="Picture 12">
            <a:extLst>
              <a:ext uri="{FF2B5EF4-FFF2-40B4-BE49-F238E27FC236}">
                <a16:creationId xmlns:a16="http://schemas.microsoft.com/office/drawing/2014/main" id="{0E0C3F81-6F59-4EF3-8628-331AFB3EFD23}"/>
              </a:ext>
            </a:extLst>
          </p:cNvPr>
          <p:cNvPicPr>
            <a:picLocks noChangeAspect="1"/>
          </p:cNvPicPr>
          <p:nvPr userDrawn="1"/>
        </p:nvPicPr>
        <p:blipFill>
          <a:blip r:embed="rId7" cstate="hqprint">
            <a:lum bright="70000" contrast="-70000"/>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5"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6">
            <a:extLst>
              <a:ext uri="{FF2B5EF4-FFF2-40B4-BE49-F238E27FC236}">
                <a16:creationId xmlns:a16="http://schemas.microsoft.com/office/drawing/2014/main" id="{A3E1A2CB-3B75-40B7-8D18-656B2F0BE34E}"/>
              </a:ext>
            </a:extLst>
          </p:cNvPr>
          <p:cNvSpPr>
            <a:spLocks noGrp="1" noChangeArrowheads="1"/>
          </p:cNvSpPr>
          <p:nvPr>
            <p:ph type="sldNum" sz="quarter" idx="16"/>
          </p:nvPr>
        </p:nvSpPr>
        <p:spPr/>
        <p:txBody>
          <a:bodyPr/>
          <a:lstStyle>
            <a:lvl1pPr>
              <a:defRPr/>
            </a:lvl1pPr>
          </a:lstStyle>
          <a:p>
            <a:pPr>
              <a:defRPr/>
            </a:pPr>
            <a:fld id="{CEB69160-D24A-4343-9C44-B7687FCDCCAC}" type="slidenum">
              <a:rPr lang="en-US" altLang="en-US"/>
              <a:pPr>
                <a:defRPr/>
              </a:pPr>
              <a:t>‹#›</a:t>
            </a:fld>
            <a:endParaRPr lang="en-US" altLang="en-US"/>
          </a:p>
        </p:txBody>
      </p:sp>
      <p:sp>
        <p:nvSpPr>
          <p:cNvPr id="13" name="Footer Placeholder 1">
            <a:extLst>
              <a:ext uri="{FF2B5EF4-FFF2-40B4-BE49-F238E27FC236}">
                <a16:creationId xmlns:a16="http://schemas.microsoft.com/office/drawing/2014/main" id="{19D016BD-1539-4040-9513-531D33D14473}"/>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262576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 CREA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811CAA-6F7C-4282-92F1-AD6F66E624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8F9F460-80C8-4B08-B104-98DE9905F3F1}"/>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03D3D6DD-72C6-4D90-BD02-EE6824C5F59E}"/>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F8C907FD-76CA-4208-A966-CF5986D97C50}"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pic>
        <p:nvPicPr>
          <p:cNvPr id="7" name="Picture 7">
            <a:extLst>
              <a:ext uri="{FF2B5EF4-FFF2-40B4-BE49-F238E27FC236}">
                <a16:creationId xmlns:a16="http://schemas.microsoft.com/office/drawing/2014/main" id="{097652D9-429E-431E-8E9C-DD8943C5952A}"/>
              </a:ext>
            </a:extLst>
          </p:cNvPr>
          <p:cNvPicPr>
            <a:picLocks noChangeAspect="1"/>
          </p:cNvPicPr>
          <p:nvPr userDrawn="1"/>
        </p:nvPicPr>
        <p:blipFill>
          <a:blip r:embed="rId3" cstate="hqprint">
            <a:lum bright="70000" contrast="-70000"/>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D04D72C8-26F2-48CA-9E33-F7BB1B751A09}"/>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9380538" y="155575"/>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EAB8DD2-5411-412B-932B-315962F1201A}"/>
              </a:ext>
            </a:extLst>
          </p:cNvPr>
          <p:cNvPicPr>
            <a:picLocks noChangeAspect="1"/>
          </p:cNvPicPr>
          <p:nvPr userDrawn="1"/>
        </p:nvPicPr>
        <p:blipFill>
          <a:blip r:embed="rId5" cstate="print">
            <a:duotone>
              <a:schemeClr val="accent1">
                <a:shade val="45000"/>
                <a:satMod val="135000"/>
              </a:schemeClr>
              <a:prstClr val="white"/>
            </a:duotone>
          </a:blip>
          <a:stretch>
            <a:fillRect/>
          </a:stretch>
        </p:blipFill>
        <p:spPr>
          <a:xfrm>
            <a:off x="8574354" y="156071"/>
            <a:ext cx="936130" cy="938766"/>
          </a:xfrm>
          <a:prstGeom prst="rect">
            <a:avLst/>
          </a:prstGeom>
        </p:spPr>
      </p:pic>
      <p:pic>
        <p:nvPicPr>
          <p:cNvPr id="10" name="Picture 9">
            <a:extLst>
              <a:ext uri="{FF2B5EF4-FFF2-40B4-BE49-F238E27FC236}">
                <a16:creationId xmlns:a16="http://schemas.microsoft.com/office/drawing/2014/main" id="{9C339015-4A91-4530-AE5A-25E03B825F0D}"/>
              </a:ext>
            </a:extLst>
          </p:cNvPr>
          <p:cNvPicPr>
            <a:picLocks noChangeAspect="1"/>
          </p:cNvPicPr>
          <p:nvPr userDrawn="1"/>
        </p:nvPicPr>
        <p:blipFill>
          <a:blip r:embed="rId6" cstate="print">
            <a:duotone>
              <a:schemeClr val="accent3">
                <a:shade val="45000"/>
                <a:satMod val="135000"/>
              </a:schemeClr>
              <a:prstClr val="white"/>
            </a:duotone>
          </a:blip>
          <a:stretch>
            <a:fillRect/>
          </a:stretch>
        </p:blipFill>
        <p:spPr>
          <a:xfrm>
            <a:off x="10186572" y="156071"/>
            <a:ext cx="936130" cy="936130"/>
          </a:xfrm>
          <a:prstGeom prst="rect">
            <a:avLst/>
          </a:prstGeom>
        </p:spPr>
      </p:pic>
      <p:pic>
        <p:nvPicPr>
          <p:cNvPr id="11" name="Picture 12">
            <a:extLst>
              <a:ext uri="{FF2B5EF4-FFF2-40B4-BE49-F238E27FC236}">
                <a16:creationId xmlns:a16="http://schemas.microsoft.com/office/drawing/2014/main" id="{D2BC8052-776F-46B7-91CC-91A60397285C}"/>
              </a:ext>
            </a:extLst>
          </p:cNvPr>
          <p:cNvPicPr>
            <a:picLocks noChangeAspect="1"/>
          </p:cNvPicPr>
          <p:nvPr userDrawn="1"/>
        </p:nvPicPr>
        <p:blipFill>
          <a:blip r:embed="rId7" cstate="hqprint">
            <a:lum bright="70000" contrast="-70000"/>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3"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6">
            <a:extLst>
              <a:ext uri="{FF2B5EF4-FFF2-40B4-BE49-F238E27FC236}">
                <a16:creationId xmlns:a16="http://schemas.microsoft.com/office/drawing/2014/main" id="{CDA72E2C-B687-4392-9D9B-D3E16BF9B47C}"/>
              </a:ext>
            </a:extLst>
          </p:cNvPr>
          <p:cNvSpPr>
            <a:spLocks noGrp="1" noChangeArrowheads="1"/>
          </p:cNvSpPr>
          <p:nvPr>
            <p:ph type="sldNum" sz="quarter" idx="16"/>
          </p:nvPr>
        </p:nvSpPr>
        <p:spPr/>
        <p:txBody>
          <a:bodyPr/>
          <a:lstStyle>
            <a:lvl1pPr>
              <a:defRPr/>
            </a:lvl1pPr>
          </a:lstStyle>
          <a:p>
            <a:pPr>
              <a:defRPr/>
            </a:pPr>
            <a:fld id="{31D1E227-1C36-488A-91C9-6F5F950C3030}" type="slidenum">
              <a:rPr lang="en-US" altLang="en-US"/>
              <a:pPr>
                <a:defRPr/>
              </a:pPr>
              <a:t>‹#›</a:t>
            </a:fld>
            <a:endParaRPr lang="en-US" altLang="en-US"/>
          </a:p>
        </p:txBody>
      </p:sp>
      <p:sp>
        <p:nvSpPr>
          <p:cNvPr id="15" name="Footer Placeholder 1">
            <a:extLst>
              <a:ext uri="{FF2B5EF4-FFF2-40B4-BE49-F238E27FC236}">
                <a16:creationId xmlns:a16="http://schemas.microsoft.com/office/drawing/2014/main" id="{F4434156-AED8-40B7-8B89-F3F44587F372}"/>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90931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 SUSTAIN">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23B9E99-F811-4CEA-BDFC-1B4FABDECA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1CE96E58-5170-4F6E-9108-F2D2F5C12933}"/>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 name="Rectangle 6">
            <a:extLst>
              <a:ext uri="{FF2B5EF4-FFF2-40B4-BE49-F238E27FC236}">
                <a16:creationId xmlns:a16="http://schemas.microsoft.com/office/drawing/2014/main" id="{D845517E-266F-4599-96B4-2BC4C646BDB9}"/>
              </a:ext>
            </a:extLst>
          </p:cNvPr>
          <p:cNvSpPr txBox="1">
            <a:spLocks noChangeArrowheads="1"/>
          </p:cNvSpPr>
          <p:nvPr userDrawn="1"/>
        </p:nvSpPr>
        <p:spPr>
          <a:xfrm>
            <a:off x="11712575" y="6381750"/>
            <a:ext cx="360363" cy="360363"/>
          </a:xfrm>
          <a:prstGeom prst="rect">
            <a:avLst/>
          </a:prstGeom>
        </p:spPr>
        <p:txBody>
          <a:bodyPr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defRPr/>
            </a:pPr>
            <a:fld id="{E5F2CA9E-89D3-4198-AAC9-C59B8D77F9CE}" type="slidenum">
              <a:rPr lang="en-US" altLang="en-US" sz="900" smtClean="0">
                <a:solidFill>
                  <a:schemeClr val="bg1"/>
                </a:solidFill>
                <a:latin typeface="Calibri" panose="020F0502020204030204" pitchFamily="34" charset="0"/>
                <a:cs typeface="Calibri" panose="020F0502020204030204" pitchFamily="34" charset="0"/>
              </a:rPr>
              <a:pPr algn="ctr">
                <a:defRPr/>
              </a:pPr>
              <a:t>‹#›</a:t>
            </a:fld>
            <a:endParaRPr lang="en-US" altLang="en-US" sz="900">
              <a:solidFill>
                <a:schemeClr val="bg1"/>
              </a:solidFill>
              <a:latin typeface="Calibri" panose="020F0502020204030204" pitchFamily="34" charset="0"/>
              <a:cs typeface="Calibri" panose="020F0502020204030204" pitchFamily="34" charset="0"/>
            </a:endParaRPr>
          </a:p>
        </p:txBody>
      </p:sp>
      <p:pic>
        <p:nvPicPr>
          <p:cNvPr id="7" name="Picture 7">
            <a:extLst>
              <a:ext uri="{FF2B5EF4-FFF2-40B4-BE49-F238E27FC236}">
                <a16:creationId xmlns:a16="http://schemas.microsoft.com/office/drawing/2014/main" id="{A3325151-6D70-445C-A8EB-CF4781A77F2C}"/>
              </a:ext>
            </a:extLst>
          </p:cNvPr>
          <p:cNvPicPr>
            <a:picLocks noChangeAspect="1"/>
          </p:cNvPicPr>
          <p:nvPr userDrawn="1"/>
        </p:nvPicPr>
        <p:blipFill>
          <a:blip r:embed="rId3" cstate="hqprint">
            <a:lum bright="70000" contrast="-70000"/>
            <a:extLst>
              <a:ext uri="{28A0092B-C50C-407E-A947-70E740481C1C}">
                <a14:useLocalDpi xmlns:a14="http://schemas.microsoft.com/office/drawing/2010/main" val="0"/>
              </a:ext>
            </a:extLst>
          </a:blip>
          <a:srcRect/>
          <a:stretch>
            <a:fillRect/>
          </a:stretch>
        </p:blipFill>
        <p:spPr bwMode="auto">
          <a:xfrm>
            <a:off x="7767638" y="155575"/>
            <a:ext cx="9366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8AEBA9E5-42EC-4606-871B-86225AC95D65}"/>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18698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A73DED2-47D1-4410-BB33-A1839F084271}"/>
              </a:ext>
            </a:extLst>
          </p:cNvPr>
          <p:cNvPicPr>
            <a:picLocks noChangeAspect="1"/>
          </p:cNvPicPr>
          <p:nvPr userDrawn="1"/>
        </p:nvPicPr>
        <p:blipFill>
          <a:blip r:embed="rId5" cstate="print">
            <a:duotone>
              <a:schemeClr val="accent1">
                <a:shade val="45000"/>
                <a:satMod val="135000"/>
              </a:schemeClr>
              <a:prstClr val="white"/>
            </a:duotone>
          </a:blip>
          <a:stretch>
            <a:fillRect/>
          </a:stretch>
        </p:blipFill>
        <p:spPr>
          <a:xfrm>
            <a:off x="8574354" y="156071"/>
            <a:ext cx="936130" cy="938766"/>
          </a:xfrm>
          <a:prstGeom prst="rect">
            <a:avLst/>
          </a:prstGeom>
        </p:spPr>
      </p:pic>
      <p:pic>
        <p:nvPicPr>
          <p:cNvPr id="10" name="Picture 9">
            <a:extLst>
              <a:ext uri="{FF2B5EF4-FFF2-40B4-BE49-F238E27FC236}">
                <a16:creationId xmlns:a16="http://schemas.microsoft.com/office/drawing/2014/main" id="{60E5CE51-148B-4FED-81B7-D2DC629B6495}"/>
              </a:ext>
            </a:extLst>
          </p:cNvPr>
          <p:cNvPicPr>
            <a:picLocks noChangeAspect="1"/>
          </p:cNvPicPr>
          <p:nvPr userDrawn="1"/>
        </p:nvPicPr>
        <p:blipFill>
          <a:blip r:embed="rId6" cstate="print">
            <a:duotone>
              <a:schemeClr val="accent5">
                <a:shade val="45000"/>
                <a:satMod val="135000"/>
              </a:schemeClr>
              <a:prstClr val="white"/>
            </a:duotone>
          </a:blip>
          <a:stretch>
            <a:fillRect/>
          </a:stretch>
        </p:blipFill>
        <p:spPr>
          <a:xfrm>
            <a:off x="9380463" y="156071"/>
            <a:ext cx="936130" cy="936130"/>
          </a:xfrm>
          <a:prstGeom prst="rect">
            <a:avLst/>
          </a:prstGeom>
        </p:spPr>
      </p:pic>
      <p:pic>
        <p:nvPicPr>
          <p:cNvPr id="11" name="Picture 12">
            <a:extLst>
              <a:ext uri="{FF2B5EF4-FFF2-40B4-BE49-F238E27FC236}">
                <a16:creationId xmlns:a16="http://schemas.microsoft.com/office/drawing/2014/main" id="{234E9F85-BADB-49EF-9687-6E96BE77B89A}"/>
              </a:ext>
            </a:extLst>
          </p:cNvPr>
          <p:cNvPicPr>
            <a:picLocks noChangeAspect="1"/>
          </p:cNvPicPr>
          <p:nvPr userDrawn="1"/>
        </p:nvPicPr>
        <p:blipFill>
          <a:blip r:embed="rId7" cstate="hqprint">
            <a:lum bright="70000" contrast="-70000"/>
            <a:extLst>
              <a:ext uri="{28A0092B-C50C-407E-A947-70E740481C1C}">
                <a14:useLocalDpi xmlns:a14="http://schemas.microsoft.com/office/drawing/2010/main" val="0"/>
              </a:ext>
            </a:extLst>
          </a:blip>
          <a:srcRect/>
          <a:stretch>
            <a:fillRect/>
          </a:stretch>
        </p:blipFill>
        <p:spPr bwMode="auto">
          <a:xfrm>
            <a:off x="10993438" y="155575"/>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4"/>
          <p:cNvSpPr>
            <a:spLocks noGrp="1"/>
          </p:cNvSpPr>
          <p:nvPr>
            <p:ph type="body" sz="quarter" idx="14"/>
          </p:nvPr>
        </p:nvSpPr>
        <p:spPr>
          <a:xfrm>
            <a:off x="777240" y="1412720"/>
            <a:ext cx="10345462" cy="648377"/>
          </a:xfrm>
          <a:prstGeom prst="rect">
            <a:avLst/>
          </a:prstGeom>
        </p:spPr>
        <p:txBody>
          <a:bodyPr lIns="0"/>
          <a:lstStyle>
            <a:lvl1pPr marL="0" indent="0">
              <a:buNone/>
              <a:defRPr sz="3800" b="1">
                <a:solidFill>
                  <a:schemeClr val="tx2"/>
                </a:solidFill>
              </a:defRPr>
            </a:lvl1pPr>
          </a:lstStyle>
          <a:p>
            <a:pPr lvl="0"/>
            <a:r>
              <a:rPr lang="en-US" dirty="0"/>
              <a:t>Edit Master text styles</a:t>
            </a:r>
          </a:p>
        </p:txBody>
      </p:sp>
      <p:sp>
        <p:nvSpPr>
          <p:cNvPr id="13" name="Text Placeholder 16"/>
          <p:cNvSpPr>
            <a:spLocks noGrp="1"/>
          </p:cNvSpPr>
          <p:nvPr>
            <p:ph type="body" sz="quarter" idx="15"/>
          </p:nvPr>
        </p:nvSpPr>
        <p:spPr>
          <a:xfrm>
            <a:off x="766763" y="2205038"/>
            <a:ext cx="10355262" cy="3816350"/>
          </a:xfrm>
          <a:prstGeom prst="rect">
            <a:avLst/>
          </a:prstGeom>
        </p:spPr>
        <p:txBody>
          <a:bodyPr/>
          <a:lstStyle>
            <a:lvl1pPr marL="342900" indent="-342900">
              <a:buClr>
                <a:schemeClr val="bg1">
                  <a:lumMod val="65000"/>
                </a:schemeClr>
              </a:buClr>
              <a:buSzPct val="90000"/>
              <a:buFont typeface="Arial" panose="020B0604020202020204" pitchFamily="34" charset="0"/>
              <a:buChar char="•"/>
              <a:defRPr>
                <a:solidFill>
                  <a:schemeClr val="tx1"/>
                </a:solidFill>
              </a:defRPr>
            </a:lvl1pPr>
            <a:lvl2pPr marL="669925" indent="-325438">
              <a:buClr>
                <a:schemeClr val="bg1">
                  <a:lumMod val="65000"/>
                </a:schemeClr>
              </a:buClr>
              <a:buSzPct val="90000"/>
              <a:buFont typeface="Arial" panose="020B0604020202020204" pitchFamily="34" charset="0"/>
              <a:buChar char="•"/>
              <a:defRPr>
                <a:solidFill>
                  <a:schemeClr val="tx1"/>
                </a:solidFill>
              </a:defRPr>
            </a:lvl2pPr>
            <a:lvl3pPr marL="1022350" indent="-350838">
              <a:buClr>
                <a:schemeClr val="bg1">
                  <a:lumMod val="65000"/>
                </a:schemeClr>
              </a:buClr>
              <a:buSzPct val="90000"/>
              <a:buFont typeface="Arial" panose="020B0604020202020204" pitchFamily="34" charset="0"/>
              <a:buChar char="•"/>
              <a:defRPr>
                <a:solidFill>
                  <a:schemeClr val="tx1"/>
                </a:solidFill>
              </a:defRPr>
            </a:lvl3pPr>
            <a:lvl4pPr marL="1339850" indent="-315913">
              <a:buClr>
                <a:schemeClr val="bg1">
                  <a:lumMod val="65000"/>
                </a:schemeClr>
              </a:buClr>
              <a:buSzPct val="90000"/>
              <a:buFont typeface="Arial" panose="020B0604020202020204" pitchFamily="34" charset="0"/>
              <a:buChar char="•"/>
              <a:defRPr>
                <a:solidFill>
                  <a:schemeClr val="tx1"/>
                </a:solidFill>
              </a:defRPr>
            </a:lvl4pPr>
            <a:lvl5pPr marL="1681163" indent="-339725">
              <a:buClr>
                <a:schemeClr val="bg1">
                  <a:lumMod val="65000"/>
                </a:schemeClr>
              </a:buClr>
              <a:buSzPct val="9000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6">
            <a:extLst>
              <a:ext uri="{FF2B5EF4-FFF2-40B4-BE49-F238E27FC236}">
                <a16:creationId xmlns:a16="http://schemas.microsoft.com/office/drawing/2014/main" id="{6B9F6AD3-8347-4967-B151-B64E7E2F32D0}"/>
              </a:ext>
            </a:extLst>
          </p:cNvPr>
          <p:cNvSpPr>
            <a:spLocks noGrp="1" noChangeArrowheads="1"/>
          </p:cNvSpPr>
          <p:nvPr>
            <p:ph type="sldNum" sz="quarter" idx="16"/>
          </p:nvPr>
        </p:nvSpPr>
        <p:spPr/>
        <p:txBody>
          <a:bodyPr/>
          <a:lstStyle>
            <a:lvl1pPr>
              <a:defRPr/>
            </a:lvl1pPr>
          </a:lstStyle>
          <a:p>
            <a:pPr>
              <a:defRPr/>
            </a:pPr>
            <a:fld id="{BCF45861-64E8-4FB7-932B-0759E44D2326}" type="slidenum">
              <a:rPr lang="en-US" altLang="en-US"/>
              <a:pPr>
                <a:defRPr/>
              </a:pPr>
              <a:t>‹#›</a:t>
            </a:fld>
            <a:endParaRPr lang="en-US" altLang="en-US"/>
          </a:p>
        </p:txBody>
      </p:sp>
      <p:sp>
        <p:nvSpPr>
          <p:cNvPr id="15" name="Footer Placeholder 1">
            <a:extLst>
              <a:ext uri="{FF2B5EF4-FFF2-40B4-BE49-F238E27FC236}">
                <a16:creationId xmlns:a16="http://schemas.microsoft.com/office/drawing/2014/main" id="{84A61982-C3D2-4604-9F83-B7878A625026}"/>
              </a:ext>
            </a:extLst>
          </p:cNvPr>
          <p:cNvSpPr>
            <a:spLocks noGrp="1"/>
          </p:cNvSpPr>
          <p:nvPr>
            <p:ph type="ftr" sz="quarter" idx="17"/>
          </p:nvPr>
        </p:nvSpPr>
        <p:spPr>
          <a:xfrm>
            <a:off x="0" y="6519863"/>
            <a:ext cx="12192000" cy="365125"/>
          </a:xfrm>
          <a:prstGeom prst="rect">
            <a:avLst/>
          </a:prstGeom>
        </p:spPr>
        <p:txBody>
          <a:bodyPr vert="horz" lIns="91440" tIns="45720" rIns="91440" bIns="45720" rtlCol="0" anchor="ctr"/>
          <a:lstStyle>
            <a:lvl1pPr algn="ctr">
              <a:defRPr sz="1050" i="0">
                <a:solidFill>
                  <a:schemeClr val="tx1">
                    <a:tint val="75000"/>
                  </a:schemeClr>
                </a:solidFill>
              </a:defRPr>
            </a:lvl1pPr>
          </a:lstStyle>
          <a:p>
            <a:pPr>
              <a:defRPr/>
            </a:pPr>
            <a:r>
              <a:rPr lang="en-US"/>
              <a:t>©2019 ELSIE</a:t>
            </a:r>
          </a:p>
        </p:txBody>
      </p:sp>
    </p:spTree>
    <p:extLst>
      <p:ext uri="{BB962C8B-B14F-4D97-AF65-F5344CB8AC3E}">
        <p14:creationId xmlns:p14="http://schemas.microsoft.com/office/powerpoint/2010/main" val="1102727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4117"/>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7D0F4F-BDC8-458A-BF65-FB0A752B4286}"/>
              </a:ext>
            </a:extLst>
          </p:cNvPr>
          <p:cNvSpPr>
            <a:spLocks noGrp="1" noChangeArrowheads="1"/>
          </p:cNvSpPr>
          <p:nvPr>
            <p:ph type="title"/>
          </p:nvPr>
        </p:nvSpPr>
        <p:spPr bwMode="auto">
          <a:xfrm>
            <a:off x="609600" y="476250"/>
            <a:ext cx="109728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Oval 1">
            <a:extLst>
              <a:ext uri="{FF2B5EF4-FFF2-40B4-BE49-F238E27FC236}">
                <a16:creationId xmlns:a16="http://schemas.microsoft.com/office/drawing/2014/main" id="{EA4EF928-DC85-4852-9847-6580E9FA98F8}"/>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11" name="Rectangle 6">
            <a:extLst>
              <a:ext uri="{FF2B5EF4-FFF2-40B4-BE49-F238E27FC236}">
                <a16:creationId xmlns:a16="http://schemas.microsoft.com/office/drawing/2014/main" id="{0B60A9B8-7E75-457B-95C5-7B649D115364}"/>
              </a:ext>
            </a:extLst>
          </p:cNvPr>
          <p:cNvSpPr>
            <a:spLocks noGrp="1" noChangeArrowheads="1"/>
          </p:cNvSpPr>
          <p:nvPr>
            <p:ph type="sldNum" sz="quarter" idx="4"/>
          </p:nvPr>
        </p:nvSpPr>
        <p:spPr>
          <a:xfrm>
            <a:off x="11712575" y="6381750"/>
            <a:ext cx="360363" cy="360363"/>
          </a:xfrm>
          <a:prstGeom prst="rect">
            <a:avLst/>
          </a:prstGeom>
        </p:spPr>
        <p:txBody>
          <a:bodyPr vert="horz" wrap="square" lIns="91440" tIns="45720" rIns="91440" bIns="45720" numCol="1" anchor="ctr" anchorCtr="0" compatLnSpc="1">
            <a:prstTxWarp prst="textNoShape">
              <a:avLst/>
            </a:prstTxWarp>
          </a:bodyPr>
          <a:lstStyle>
            <a:lvl1pPr algn="ctr">
              <a:defRPr sz="900">
                <a:solidFill>
                  <a:schemeClr val="bg1"/>
                </a:solidFill>
                <a:latin typeface="Calibri" panose="020F0502020204030204" pitchFamily="34" charset="0"/>
                <a:cs typeface="Calibri" panose="020F0502020204030204" pitchFamily="34" charset="0"/>
              </a:defRPr>
            </a:lvl1pPr>
          </a:lstStyle>
          <a:p>
            <a:pPr>
              <a:defRPr/>
            </a:pPr>
            <a:fld id="{D123133D-44AE-42BB-AECD-DBFC12BF57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11" r:id="rId1"/>
    <p:sldLayoutId id="2147486612" r:id="rId2"/>
    <p:sldLayoutId id="2147486613" r:id="rId3"/>
    <p:sldLayoutId id="2147486614" r:id="rId4"/>
    <p:sldLayoutId id="2147486615" r:id="rId5"/>
    <p:sldLayoutId id="2147486616" r:id="rId6"/>
    <p:sldLayoutId id="2147486617" r:id="rId7"/>
    <p:sldLayoutId id="2147486618" r:id="rId8"/>
    <p:sldLayoutId id="2147486619" r:id="rId9"/>
    <p:sldLayoutId id="2147486620" r:id="rId10"/>
    <p:sldLayoutId id="2147486621" r:id="rId11"/>
    <p:sldLayoutId id="2147486622" r:id="rId12"/>
    <p:sldLayoutId id="2147486623" r:id="rId13"/>
    <p:sldLayoutId id="2147486624" r:id="rId14"/>
    <p:sldLayoutId id="2147486626" r:id="rId15"/>
    <p:sldLayoutId id="2147486627" r:id="rId16"/>
    <p:sldLayoutId id="2147486628" r:id="rId17"/>
  </p:sldLayoutIdLst>
  <p:hf hdr="0" ftr="0" dt="0"/>
  <p:txStyles>
    <p:titleStyle>
      <a:lvl1pPr algn="l" rtl="0" eaLnBrk="0" fontAlgn="base" hangingPunct="0">
        <a:spcBef>
          <a:spcPct val="0"/>
        </a:spcBef>
        <a:spcAft>
          <a:spcPct val="0"/>
        </a:spcAft>
        <a:defRPr sz="3800" b="1">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800" b="1">
          <a:solidFill>
            <a:schemeClr val="tx2"/>
          </a:solidFill>
          <a:latin typeface="Arial" charset="0"/>
          <a:cs typeface="Arial" charset="0"/>
        </a:defRPr>
      </a:lvl2pPr>
      <a:lvl3pPr algn="l" rtl="0" eaLnBrk="0" fontAlgn="base" hangingPunct="0">
        <a:spcBef>
          <a:spcPct val="0"/>
        </a:spcBef>
        <a:spcAft>
          <a:spcPct val="0"/>
        </a:spcAft>
        <a:defRPr sz="3800" b="1">
          <a:solidFill>
            <a:schemeClr val="tx2"/>
          </a:solidFill>
          <a:latin typeface="Arial" charset="0"/>
          <a:cs typeface="Arial" charset="0"/>
        </a:defRPr>
      </a:lvl3pPr>
      <a:lvl4pPr algn="l" rtl="0" eaLnBrk="0" fontAlgn="base" hangingPunct="0">
        <a:spcBef>
          <a:spcPct val="0"/>
        </a:spcBef>
        <a:spcAft>
          <a:spcPct val="0"/>
        </a:spcAft>
        <a:defRPr sz="3800" b="1">
          <a:solidFill>
            <a:schemeClr val="tx2"/>
          </a:solidFill>
          <a:latin typeface="Arial" charset="0"/>
          <a:cs typeface="Arial" charset="0"/>
        </a:defRPr>
      </a:lvl4pPr>
      <a:lvl5pPr algn="l" rtl="0" eaLnBrk="0" fontAlgn="base" hangingPunct="0">
        <a:spcBef>
          <a:spcPct val="0"/>
        </a:spcBef>
        <a:spcAft>
          <a:spcPct val="0"/>
        </a:spcAft>
        <a:defRPr sz="3800" b="1">
          <a:solidFill>
            <a:schemeClr val="tx2"/>
          </a:solidFill>
          <a:latin typeface="Arial" charset="0"/>
          <a:cs typeface="Arial" charset="0"/>
        </a:defRPr>
      </a:lvl5pPr>
      <a:lvl6pPr marL="457200" algn="l" rtl="0" fontAlgn="base">
        <a:spcBef>
          <a:spcPct val="0"/>
        </a:spcBef>
        <a:spcAft>
          <a:spcPct val="0"/>
        </a:spcAft>
        <a:defRPr sz="4800">
          <a:solidFill>
            <a:schemeClr val="tx2"/>
          </a:solidFill>
          <a:latin typeface="Candara" pitchFamily="34" charset="0"/>
        </a:defRPr>
      </a:lvl6pPr>
      <a:lvl7pPr marL="914400" algn="l" rtl="0" fontAlgn="base">
        <a:spcBef>
          <a:spcPct val="0"/>
        </a:spcBef>
        <a:spcAft>
          <a:spcPct val="0"/>
        </a:spcAft>
        <a:defRPr sz="4800">
          <a:solidFill>
            <a:schemeClr val="tx2"/>
          </a:solidFill>
          <a:latin typeface="Candara" pitchFamily="34" charset="0"/>
        </a:defRPr>
      </a:lvl7pPr>
      <a:lvl8pPr marL="1371600" algn="l" rtl="0" fontAlgn="base">
        <a:spcBef>
          <a:spcPct val="0"/>
        </a:spcBef>
        <a:spcAft>
          <a:spcPct val="0"/>
        </a:spcAft>
        <a:defRPr sz="4800">
          <a:solidFill>
            <a:schemeClr val="tx2"/>
          </a:solidFill>
          <a:latin typeface="Candara" pitchFamily="34" charset="0"/>
        </a:defRPr>
      </a:lvl8pPr>
      <a:lvl9pPr marL="1828800" algn="l" rtl="0" fontAlgn="base">
        <a:spcBef>
          <a:spcPct val="0"/>
        </a:spcBef>
        <a:spcAft>
          <a:spcPct val="0"/>
        </a:spcAft>
        <a:defRPr sz="4800">
          <a:solidFill>
            <a:schemeClr val="tx2"/>
          </a:solidFill>
          <a:latin typeface="Candara" pitchFamily="34" charset="0"/>
        </a:defRPr>
      </a:lvl9pPr>
    </p:titleStyle>
    <p:bodyStyle>
      <a:lvl1pPr marL="342900" indent="-342900" algn="l" rtl="0" eaLnBrk="0" fontAlgn="base" hangingPunct="0">
        <a:spcBef>
          <a:spcPct val="20000"/>
        </a:spcBef>
        <a:spcAft>
          <a:spcPct val="0"/>
        </a:spcAft>
        <a:buClr>
          <a:srgbClr val="7030A0"/>
        </a:buClr>
        <a:buSzPct val="65000"/>
        <a:buFont typeface="Wingdings" panose="05000000000000000000" pitchFamily="2" charset="2"/>
        <a:buChar char="n"/>
        <a:defRPr sz="3000">
          <a:solidFill>
            <a:srgbClr val="000000"/>
          </a:solidFill>
          <a:latin typeface="Arial" panose="020B0604020202020204" pitchFamily="34" charset="0"/>
          <a:ea typeface="+mn-ea"/>
          <a:cs typeface="Arial" panose="020B0604020202020204" pitchFamily="34" charset="0"/>
        </a:defRPr>
      </a:lvl1pPr>
      <a:lvl2pPr marL="669925" indent="-325438" algn="l" rtl="0" eaLnBrk="0" fontAlgn="base" hangingPunct="0">
        <a:spcBef>
          <a:spcPct val="20000"/>
        </a:spcBef>
        <a:spcAft>
          <a:spcPct val="0"/>
        </a:spcAft>
        <a:buClr>
          <a:srgbClr val="92D050"/>
        </a:buClr>
        <a:buSzPct val="60000"/>
        <a:buFont typeface="Wingdings" panose="05000000000000000000" pitchFamily="2" charset="2"/>
        <a:buChar char="q"/>
        <a:defRPr sz="2600">
          <a:solidFill>
            <a:srgbClr val="000000"/>
          </a:solidFill>
          <a:latin typeface="Arial" panose="020B0604020202020204" pitchFamily="34" charset="0"/>
          <a:cs typeface="Arial" panose="020B0604020202020204" pitchFamily="34" charset="0"/>
        </a:defRPr>
      </a:lvl2pPr>
      <a:lvl3pPr marL="1022350" indent="-350838" algn="l" rtl="0" eaLnBrk="0" fontAlgn="base" hangingPunct="0">
        <a:spcBef>
          <a:spcPct val="20000"/>
        </a:spcBef>
        <a:spcAft>
          <a:spcPct val="0"/>
        </a:spcAft>
        <a:buClr>
          <a:srgbClr val="7030A0"/>
        </a:buClr>
        <a:buSzPct val="65000"/>
        <a:buFont typeface="Wingdings" panose="05000000000000000000" pitchFamily="2" charset="2"/>
        <a:buChar char="n"/>
        <a:defRPr sz="2200">
          <a:solidFill>
            <a:srgbClr val="000000"/>
          </a:solidFill>
          <a:latin typeface="Arial" panose="020B0604020202020204" pitchFamily="34" charset="0"/>
          <a:cs typeface="Arial" panose="020B0604020202020204" pitchFamily="34" charset="0"/>
        </a:defRPr>
      </a:lvl3pPr>
      <a:lvl4pPr marL="1339850" indent="-315913" algn="l" rtl="0" eaLnBrk="0" fontAlgn="base" hangingPunct="0">
        <a:spcBef>
          <a:spcPct val="20000"/>
        </a:spcBef>
        <a:spcAft>
          <a:spcPct val="0"/>
        </a:spcAft>
        <a:buClr>
          <a:srgbClr val="92D050"/>
        </a:buClr>
        <a:buSzPct val="70000"/>
        <a:buFont typeface="Wingdings" panose="05000000000000000000" pitchFamily="2" charset="2"/>
        <a:buChar char="q"/>
        <a:defRPr sz="2000">
          <a:solidFill>
            <a:srgbClr val="000000"/>
          </a:solidFill>
          <a:latin typeface="Arial" panose="020B0604020202020204" pitchFamily="34" charset="0"/>
          <a:cs typeface="Arial" panose="020B0604020202020204" pitchFamily="34" charset="0"/>
        </a:defRPr>
      </a:lvl4pPr>
      <a:lvl5pPr marL="1681163" indent="-339725" algn="l" rtl="0" eaLnBrk="0" fontAlgn="base" hangingPunct="0">
        <a:spcBef>
          <a:spcPct val="20000"/>
        </a:spcBef>
        <a:spcAft>
          <a:spcPct val="0"/>
        </a:spcAft>
        <a:buClr>
          <a:srgbClr val="7030A0"/>
        </a:buClr>
        <a:buSzPct val="75000"/>
        <a:buFont typeface="Wingdings" panose="05000000000000000000" pitchFamily="2" charset="2"/>
        <a:buChar char="§"/>
        <a:defRPr sz="2000">
          <a:solidFill>
            <a:srgbClr val="000000"/>
          </a:solidFill>
          <a:latin typeface="Arial" panose="020B0604020202020204" pitchFamily="34" charset="0"/>
          <a:cs typeface="Arial" panose="020B0604020202020204" pitchFamily="34"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4117"/>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4D3C8CC-AA82-4C99-8227-D3E88B69F213}"/>
              </a:ext>
            </a:extLst>
          </p:cNvPr>
          <p:cNvSpPr>
            <a:spLocks noGrp="1" noChangeArrowheads="1"/>
          </p:cNvSpPr>
          <p:nvPr>
            <p:ph type="title"/>
          </p:nvPr>
        </p:nvSpPr>
        <p:spPr bwMode="auto">
          <a:xfrm>
            <a:off x="609600" y="476250"/>
            <a:ext cx="109728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Oval 1">
            <a:extLst>
              <a:ext uri="{FF2B5EF4-FFF2-40B4-BE49-F238E27FC236}">
                <a16:creationId xmlns:a16="http://schemas.microsoft.com/office/drawing/2014/main" id="{824F9988-FA15-46BB-86D6-2562BDB66CDD}"/>
              </a:ext>
            </a:extLst>
          </p:cNvPr>
          <p:cNvSpPr>
            <a:spLocks noChangeArrowheads="1"/>
          </p:cNvSpPr>
          <p:nvPr userDrawn="1"/>
        </p:nvSpPr>
        <p:spPr bwMode="auto">
          <a:xfrm>
            <a:off x="11712575" y="6381750"/>
            <a:ext cx="360363" cy="360363"/>
          </a:xfrm>
          <a:prstGeom prst="ellipse">
            <a:avLst/>
          </a:prstGeom>
          <a:solidFill>
            <a:srgbClr val="0070C0"/>
          </a:solidFill>
          <a:ln>
            <a:noFill/>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11" name="Rectangle 6">
            <a:extLst>
              <a:ext uri="{FF2B5EF4-FFF2-40B4-BE49-F238E27FC236}">
                <a16:creationId xmlns:a16="http://schemas.microsoft.com/office/drawing/2014/main" id="{E608C1FE-F7C9-444D-B981-412CAE8CE2C4}"/>
              </a:ext>
            </a:extLst>
          </p:cNvPr>
          <p:cNvSpPr>
            <a:spLocks noGrp="1" noChangeArrowheads="1"/>
          </p:cNvSpPr>
          <p:nvPr>
            <p:ph type="sldNum" sz="quarter" idx="4"/>
          </p:nvPr>
        </p:nvSpPr>
        <p:spPr>
          <a:xfrm>
            <a:off x="11712575" y="6381750"/>
            <a:ext cx="360363" cy="360363"/>
          </a:xfrm>
          <a:prstGeom prst="rect">
            <a:avLst/>
          </a:prstGeom>
        </p:spPr>
        <p:txBody>
          <a:bodyPr vert="horz" wrap="square" lIns="91440" tIns="45720" rIns="91440" bIns="45720" numCol="1" anchor="ctr" anchorCtr="0" compatLnSpc="1">
            <a:prstTxWarp prst="textNoShape">
              <a:avLst/>
            </a:prstTxWarp>
          </a:bodyPr>
          <a:lstStyle>
            <a:lvl1pPr algn="ctr">
              <a:defRPr sz="900">
                <a:solidFill>
                  <a:schemeClr val="bg1"/>
                </a:solidFill>
              </a:defRPr>
            </a:lvl1pPr>
          </a:lstStyle>
          <a:p>
            <a:pPr>
              <a:defRPr/>
            </a:pPr>
            <a:fld id="{EE355049-4A5F-464C-AC0E-BCA6C3CBB00A}" type="slidenum">
              <a:rPr lang="en-US" altLang="en-US"/>
              <a:pPr>
                <a:defRPr/>
              </a:pPr>
              <a:t>‹#›</a:t>
            </a:fld>
            <a:endParaRPr lang="en-US" altLang="en-US"/>
          </a:p>
        </p:txBody>
      </p:sp>
    </p:spTree>
    <p:extLst>
      <p:ext uri="{BB962C8B-B14F-4D97-AF65-F5344CB8AC3E}">
        <p14:creationId xmlns:p14="http://schemas.microsoft.com/office/powerpoint/2010/main" val="1827547680"/>
      </p:ext>
    </p:extLst>
  </p:cSld>
  <p:clrMap bg1="lt1" tx1="dk1" bg2="lt2" tx2="dk2" accent1="accent1" accent2="accent2" accent3="accent3" accent4="accent4" accent5="accent5" accent6="accent6" hlink="hlink" folHlink="folHlink"/>
  <p:sldLayoutIdLst>
    <p:sldLayoutId id="2147486630" r:id="rId1"/>
    <p:sldLayoutId id="2147486631" r:id="rId2"/>
    <p:sldLayoutId id="2147486632" r:id="rId3"/>
    <p:sldLayoutId id="2147486633" r:id="rId4"/>
    <p:sldLayoutId id="2147486634" r:id="rId5"/>
    <p:sldLayoutId id="2147486635" r:id="rId6"/>
    <p:sldLayoutId id="2147486636" r:id="rId7"/>
    <p:sldLayoutId id="2147486637" r:id="rId8"/>
    <p:sldLayoutId id="2147486638" r:id="rId9"/>
    <p:sldLayoutId id="2147486639" r:id="rId10"/>
    <p:sldLayoutId id="2147486640" r:id="rId11"/>
    <p:sldLayoutId id="2147486641" r:id="rId12"/>
    <p:sldLayoutId id="2147486642" r:id="rId13"/>
    <p:sldLayoutId id="2147486643" r:id="rId14"/>
    <p:sldLayoutId id="2147486644" r:id="rId15"/>
    <p:sldLayoutId id="2147486645" r:id="rId16"/>
    <p:sldLayoutId id="2147486646" r:id="rId17"/>
    <p:sldLayoutId id="2147486647" r:id="rId18"/>
    <p:sldLayoutId id="2147486648" r:id="rId19"/>
  </p:sldLayoutIdLst>
  <p:hf hdr="0" ftr="0" dt="0"/>
  <p:txStyles>
    <p:titleStyle>
      <a:lvl1pPr algn="l" rtl="0" eaLnBrk="0" fontAlgn="base" hangingPunct="0">
        <a:spcBef>
          <a:spcPct val="0"/>
        </a:spcBef>
        <a:spcAft>
          <a:spcPct val="0"/>
        </a:spcAft>
        <a:defRPr sz="3800" b="1">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800" b="1">
          <a:solidFill>
            <a:schemeClr val="tx2"/>
          </a:solidFill>
          <a:latin typeface="Arial" charset="0"/>
          <a:cs typeface="Arial" charset="0"/>
        </a:defRPr>
      </a:lvl2pPr>
      <a:lvl3pPr algn="l" rtl="0" eaLnBrk="0" fontAlgn="base" hangingPunct="0">
        <a:spcBef>
          <a:spcPct val="0"/>
        </a:spcBef>
        <a:spcAft>
          <a:spcPct val="0"/>
        </a:spcAft>
        <a:defRPr sz="3800" b="1">
          <a:solidFill>
            <a:schemeClr val="tx2"/>
          </a:solidFill>
          <a:latin typeface="Arial" charset="0"/>
          <a:cs typeface="Arial" charset="0"/>
        </a:defRPr>
      </a:lvl3pPr>
      <a:lvl4pPr algn="l" rtl="0" eaLnBrk="0" fontAlgn="base" hangingPunct="0">
        <a:spcBef>
          <a:spcPct val="0"/>
        </a:spcBef>
        <a:spcAft>
          <a:spcPct val="0"/>
        </a:spcAft>
        <a:defRPr sz="3800" b="1">
          <a:solidFill>
            <a:schemeClr val="tx2"/>
          </a:solidFill>
          <a:latin typeface="Arial" charset="0"/>
          <a:cs typeface="Arial" charset="0"/>
        </a:defRPr>
      </a:lvl4pPr>
      <a:lvl5pPr algn="l" rtl="0" eaLnBrk="0" fontAlgn="base" hangingPunct="0">
        <a:spcBef>
          <a:spcPct val="0"/>
        </a:spcBef>
        <a:spcAft>
          <a:spcPct val="0"/>
        </a:spcAft>
        <a:defRPr sz="3800" b="1">
          <a:solidFill>
            <a:schemeClr val="tx2"/>
          </a:solidFill>
          <a:latin typeface="Arial" charset="0"/>
          <a:cs typeface="Arial" charset="0"/>
        </a:defRPr>
      </a:lvl5pPr>
      <a:lvl6pPr marL="457200" algn="l" rtl="0" fontAlgn="base">
        <a:spcBef>
          <a:spcPct val="0"/>
        </a:spcBef>
        <a:spcAft>
          <a:spcPct val="0"/>
        </a:spcAft>
        <a:defRPr sz="4800">
          <a:solidFill>
            <a:schemeClr val="tx2"/>
          </a:solidFill>
          <a:latin typeface="Candara" pitchFamily="34" charset="0"/>
        </a:defRPr>
      </a:lvl6pPr>
      <a:lvl7pPr marL="914400" algn="l" rtl="0" fontAlgn="base">
        <a:spcBef>
          <a:spcPct val="0"/>
        </a:spcBef>
        <a:spcAft>
          <a:spcPct val="0"/>
        </a:spcAft>
        <a:defRPr sz="4800">
          <a:solidFill>
            <a:schemeClr val="tx2"/>
          </a:solidFill>
          <a:latin typeface="Candara" pitchFamily="34" charset="0"/>
        </a:defRPr>
      </a:lvl7pPr>
      <a:lvl8pPr marL="1371600" algn="l" rtl="0" fontAlgn="base">
        <a:spcBef>
          <a:spcPct val="0"/>
        </a:spcBef>
        <a:spcAft>
          <a:spcPct val="0"/>
        </a:spcAft>
        <a:defRPr sz="4800">
          <a:solidFill>
            <a:schemeClr val="tx2"/>
          </a:solidFill>
          <a:latin typeface="Candara" pitchFamily="34" charset="0"/>
        </a:defRPr>
      </a:lvl8pPr>
      <a:lvl9pPr marL="1828800" algn="l" rtl="0" fontAlgn="base">
        <a:spcBef>
          <a:spcPct val="0"/>
        </a:spcBef>
        <a:spcAft>
          <a:spcPct val="0"/>
        </a:spcAft>
        <a:defRPr sz="4800">
          <a:solidFill>
            <a:schemeClr val="tx2"/>
          </a:solidFill>
          <a:latin typeface="Candara" pitchFamily="34" charset="0"/>
        </a:defRPr>
      </a:lvl9pPr>
    </p:titleStyle>
    <p:bodyStyle>
      <a:lvl1pPr marL="342900" indent="-342900" algn="l" rtl="0" eaLnBrk="0" fontAlgn="base" hangingPunct="0">
        <a:spcBef>
          <a:spcPct val="20000"/>
        </a:spcBef>
        <a:spcAft>
          <a:spcPct val="0"/>
        </a:spcAft>
        <a:buClr>
          <a:srgbClr val="7030A0"/>
        </a:buClr>
        <a:buSzPct val="65000"/>
        <a:buFont typeface="Wingdings" panose="05000000000000000000" pitchFamily="2" charset="2"/>
        <a:buChar char="n"/>
        <a:defRPr sz="3000">
          <a:solidFill>
            <a:srgbClr val="000000"/>
          </a:solidFill>
          <a:latin typeface="Arial" panose="020B0604020202020204" pitchFamily="34" charset="0"/>
          <a:ea typeface="+mn-ea"/>
          <a:cs typeface="Arial" panose="020B0604020202020204" pitchFamily="34" charset="0"/>
        </a:defRPr>
      </a:lvl1pPr>
      <a:lvl2pPr marL="669925" indent="-325438" algn="l" rtl="0" eaLnBrk="0" fontAlgn="base" hangingPunct="0">
        <a:spcBef>
          <a:spcPct val="20000"/>
        </a:spcBef>
        <a:spcAft>
          <a:spcPct val="0"/>
        </a:spcAft>
        <a:buClr>
          <a:srgbClr val="92D050"/>
        </a:buClr>
        <a:buSzPct val="60000"/>
        <a:buFont typeface="Wingdings" panose="05000000000000000000" pitchFamily="2" charset="2"/>
        <a:buChar char="q"/>
        <a:defRPr sz="2600">
          <a:solidFill>
            <a:srgbClr val="000000"/>
          </a:solidFill>
          <a:latin typeface="Arial" panose="020B0604020202020204" pitchFamily="34" charset="0"/>
          <a:cs typeface="Arial" panose="020B0604020202020204" pitchFamily="34" charset="0"/>
        </a:defRPr>
      </a:lvl2pPr>
      <a:lvl3pPr marL="1022350" indent="-350838" algn="l" rtl="0" eaLnBrk="0" fontAlgn="base" hangingPunct="0">
        <a:spcBef>
          <a:spcPct val="20000"/>
        </a:spcBef>
        <a:spcAft>
          <a:spcPct val="0"/>
        </a:spcAft>
        <a:buClr>
          <a:srgbClr val="7030A0"/>
        </a:buClr>
        <a:buSzPct val="65000"/>
        <a:buFont typeface="Wingdings" panose="05000000000000000000" pitchFamily="2" charset="2"/>
        <a:buChar char="n"/>
        <a:defRPr sz="2200">
          <a:solidFill>
            <a:srgbClr val="000000"/>
          </a:solidFill>
          <a:latin typeface="Arial" panose="020B0604020202020204" pitchFamily="34" charset="0"/>
          <a:cs typeface="Arial" panose="020B0604020202020204" pitchFamily="34" charset="0"/>
        </a:defRPr>
      </a:lvl3pPr>
      <a:lvl4pPr marL="1339850" indent="-315913" algn="l" rtl="0" eaLnBrk="0" fontAlgn="base" hangingPunct="0">
        <a:spcBef>
          <a:spcPct val="20000"/>
        </a:spcBef>
        <a:spcAft>
          <a:spcPct val="0"/>
        </a:spcAft>
        <a:buClr>
          <a:srgbClr val="92D050"/>
        </a:buClr>
        <a:buSzPct val="70000"/>
        <a:buFont typeface="Wingdings" panose="05000000000000000000" pitchFamily="2" charset="2"/>
        <a:buChar char="q"/>
        <a:defRPr sz="2000">
          <a:solidFill>
            <a:srgbClr val="000000"/>
          </a:solidFill>
          <a:latin typeface="Arial" panose="020B0604020202020204" pitchFamily="34" charset="0"/>
          <a:cs typeface="Arial" panose="020B0604020202020204" pitchFamily="34" charset="0"/>
        </a:defRPr>
      </a:lvl4pPr>
      <a:lvl5pPr marL="1681163" indent="-339725" algn="l" rtl="0" eaLnBrk="0" fontAlgn="base" hangingPunct="0">
        <a:spcBef>
          <a:spcPct val="20000"/>
        </a:spcBef>
        <a:spcAft>
          <a:spcPct val="0"/>
        </a:spcAft>
        <a:buClr>
          <a:srgbClr val="7030A0"/>
        </a:buClr>
        <a:buSzPct val="75000"/>
        <a:buFont typeface="Wingdings" panose="05000000000000000000" pitchFamily="2" charset="2"/>
        <a:buChar char="§"/>
        <a:defRPr sz="2000">
          <a:solidFill>
            <a:srgbClr val="000000"/>
          </a:solidFill>
          <a:latin typeface="Arial" panose="020B0604020202020204" pitchFamily="34" charset="0"/>
          <a:cs typeface="Arial" panose="020B0604020202020204" pitchFamily="34"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6"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7.png"/><Relationship Id="rId7"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19.jpg"/><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3">
            <a:extLst>
              <a:ext uri="{FF2B5EF4-FFF2-40B4-BE49-F238E27FC236}">
                <a16:creationId xmlns:a16="http://schemas.microsoft.com/office/drawing/2014/main" id="{0D4F234E-CA2B-408D-BB94-F1A775C084A8}"/>
              </a:ext>
            </a:extLst>
          </p:cNvPr>
          <p:cNvSpPr>
            <a:spLocks noGrp="1"/>
          </p:cNvSpPr>
          <p:nvPr>
            <p:ph type="body" sz="quarter" idx="11"/>
          </p:nvPr>
        </p:nvSpPr>
        <p:spPr bwMode="auto">
          <a:xfrm>
            <a:off x="5797283" y="1823377"/>
            <a:ext cx="5195397" cy="157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de-DE" sz="3200" dirty="0">
                <a:latin typeface="Calibri" panose="020F0502020204030204" pitchFamily="34" charset="0"/>
                <a:cs typeface="Calibri" panose="020F0502020204030204" pitchFamily="34" charset="0"/>
              </a:rPr>
              <a:t>ELSIE Framework for Sensitization Assessment of </a:t>
            </a:r>
            <a:r>
              <a:rPr lang="en-GB" altLang="de-DE" sz="3200" dirty="0" err="1">
                <a:latin typeface="Calibri" panose="020F0502020204030204" pitchFamily="34" charset="0"/>
                <a:cs typeface="Calibri" panose="020F0502020204030204" pitchFamily="34" charset="0"/>
              </a:rPr>
              <a:t>E&amp;Ls</a:t>
            </a:r>
            <a:r>
              <a:rPr lang="en-GB" altLang="de-DE" sz="3200" dirty="0">
                <a:latin typeface="Calibri" panose="020F0502020204030204" pitchFamily="34" charset="0"/>
                <a:cs typeface="Calibri" panose="020F0502020204030204" pitchFamily="34" charset="0"/>
              </a:rPr>
              <a:t> and Practical Application</a:t>
            </a:r>
            <a:endParaRPr lang="de-DE" altLang="de-DE" sz="3200" dirty="0">
              <a:latin typeface="Calibri" panose="020F0502020204030204" pitchFamily="34" charset="0"/>
              <a:cs typeface="Calibri" panose="020F0502020204030204" pitchFamily="34" charset="0"/>
            </a:endParaRPr>
          </a:p>
        </p:txBody>
      </p:sp>
      <p:sp>
        <p:nvSpPr>
          <p:cNvPr id="21507" name="Text Placeholder 4">
            <a:extLst>
              <a:ext uri="{FF2B5EF4-FFF2-40B4-BE49-F238E27FC236}">
                <a16:creationId xmlns:a16="http://schemas.microsoft.com/office/drawing/2014/main" id="{00D21ED2-3631-467C-A520-B2C28F2488DD}"/>
              </a:ext>
            </a:extLst>
          </p:cNvPr>
          <p:cNvSpPr>
            <a:spLocks noGrp="1"/>
          </p:cNvSpPr>
          <p:nvPr>
            <p:ph type="body" sz="quarter" idx="12"/>
          </p:nvPr>
        </p:nvSpPr>
        <p:spPr bwMode="auto">
          <a:xfrm>
            <a:off x="5808663" y="3644900"/>
            <a:ext cx="4751387" cy="280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September 22,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a:extLst>
              <a:ext uri="{FF2B5EF4-FFF2-40B4-BE49-F238E27FC236}">
                <a16:creationId xmlns:a16="http://schemas.microsoft.com/office/drawing/2014/main" id="{8D13BA62-D3BA-4FD1-B12F-54E209ACC908}"/>
              </a:ext>
            </a:extLst>
          </p:cNvPr>
          <p:cNvSpPr>
            <a:spLocks noGrp="1" noChangeArrowheads="1"/>
          </p:cNvSpPr>
          <p:nvPr>
            <p:ph type="title"/>
          </p:nvPr>
        </p:nvSpPr>
        <p:spPr>
          <a:xfrm>
            <a:off x="1703390" y="2276840"/>
            <a:ext cx="9145270" cy="703263"/>
          </a:xfrm>
        </p:spPr>
        <p:txBody>
          <a:bodyPr/>
          <a:lstStyle/>
          <a:p>
            <a:pPr algn="ctr"/>
            <a:r>
              <a:rPr lang="en-GB" altLang="en-US" dirty="0"/>
              <a:t>Sensitization Assessment Framework: </a:t>
            </a:r>
            <a:br>
              <a:rPr lang="en-GB" altLang="en-US" dirty="0"/>
            </a:br>
            <a:r>
              <a:rPr lang="en-GB" altLang="en-US" dirty="0"/>
              <a:t>S</a:t>
            </a:r>
            <a:r>
              <a:rPr lang="en-US" sz="4000" dirty="0" err="1"/>
              <a:t>cience</a:t>
            </a:r>
            <a:r>
              <a:rPr lang="en-US" sz="4000" dirty="0"/>
              <a:t>-driven risk-based approach to E&amp;L sensitization assessment</a:t>
            </a:r>
            <a:br>
              <a:rPr lang="en-GB" sz="4000" dirty="0"/>
            </a:br>
            <a:endParaRPr lang="en-GB" altLang="en-US" dirty="0"/>
          </a:p>
        </p:txBody>
      </p:sp>
      <p:sp>
        <p:nvSpPr>
          <p:cNvPr id="66563" name="Slide Number Placeholder 3">
            <a:extLst>
              <a:ext uri="{FF2B5EF4-FFF2-40B4-BE49-F238E27FC236}">
                <a16:creationId xmlns:a16="http://schemas.microsoft.com/office/drawing/2014/main" id="{4D3A8CC3-F95C-4074-AC44-E78BB1E715AE}"/>
              </a:ext>
            </a:extLst>
          </p:cNvPr>
          <p:cNvSpPr>
            <a:spLocks noGrp="1" noChangeArrowheads="1"/>
          </p:cNvSpPr>
          <p:nvPr>
            <p:ph type="sldNum" sz="quarter" idx="4294967295"/>
          </p:nvPr>
        </p:nvSpPr>
        <p:spPr bwMode="auto">
          <a:xfrm>
            <a:off x="11831638" y="6381750"/>
            <a:ext cx="360362"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a:fld id="{5517DB0A-5772-42B4-8312-14B114985588}" type="slidenum">
              <a:rPr lang="en-US" altLang="en-US" sz="900" smtClean="0">
                <a:solidFill>
                  <a:schemeClr val="bg1"/>
                </a:solidFill>
                <a:latin typeface="Calibri" panose="020F0502020204030204" pitchFamily="34" charset="0"/>
                <a:cs typeface="Calibri" panose="020F0502020204030204" pitchFamily="34" charset="0"/>
              </a:rPr>
              <a:pPr algn="l"/>
              <a:t>10</a:t>
            </a:fld>
            <a:endParaRPr lang="en-US" altLang="en-US" sz="9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195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D05669-A41B-4D74-9CB6-68BD222E1295}"/>
              </a:ext>
            </a:extLst>
          </p:cNvPr>
          <p:cNvSpPr>
            <a:spLocks noGrp="1"/>
          </p:cNvSpPr>
          <p:nvPr>
            <p:ph type="body" sz="quarter" idx="14"/>
          </p:nvPr>
        </p:nvSpPr>
        <p:spPr>
          <a:xfrm>
            <a:off x="407210" y="332570"/>
            <a:ext cx="10345462" cy="648377"/>
          </a:xfrm>
        </p:spPr>
        <p:txBody>
          <a:bodyPr/>
          <a:lstStyle/>
          <a:p>
            <a:r>
              <a:rPr lang="en-GB" dirty="0"/>
              <a:t>Topical Products</a:t>
            </a:r>
          </a:p>
        </p:txBody>
      </p:sp>
      <p:sp>
        <p:nvSpPr>
          <p:cNvPr id="4" name="Slide Number Placeholder 3">
            <a:extLst>
              <a:ext uri="{FF2B5EF4-FFF2-40B4-BE49-F238E27FC236}">
                <a16:creationId xmlns:a16="http://schemas.microsoft.com/office/drawing/2014/main" id="{C003BACA-9040-47B4-BAA4-52E71E4E32A5}"/>
              </a:ext>
            </a:extLst>
          </p:cNvPr>
          <p:cNvSpPr>
            <a:spLocks noGrp="1"/>
          </p:cNvSpPr>
          <p:nvPr>
            <p:ph type="sldNum" sz="quarter" idx="16"/>
          </p:nvPr>
        </p:nvSpPr>
        <p:spPr/>
        <p:txBody>
          <a:bodyPr/>
          <a:lstStyle/>
          <a:p>
            <a:pPr>
              <a:defRPr/>
            </a:pPr>
            <a:fld id="{AF92DC3C-C473-4BC9-9E16-904E2B548833}" type="slidenum">
              <a:rPr lang="en-US" altLang="en-US" smtClean="0"/>
              <a:pPr>
                <a:defRPr/>
              </a:pPr>
              <a:t>11</a:t>
            </a:fld>
            <a:endParaRPr lang="en-US" altLang="en-US"/>
          </a:p>
        </p:txBody>
      </p:sp>
      <p:pic>
        <p:nvPicPr>
          <p:cNvPr id="5" name="Picture 4" descr="Chart, scatter chart&#10;&#10;Description automatically generated">
            <a:extLst>
              <a:ext uri="{FF2B5EF4-FFF2-40B4-BE49-F238E27FC236}">
                <a16:creationId xmlns:a16="http://schemas.microsoft.com/office/drawing/2014/main" id="{A135FC3C-2C0E-403E-BC6A-6CA4D8C718E5}"/>
              </a:ext>
            </a:extLst>
          </p:cNvPr>
          <p:cNvPicPr/>
          <p:nvPr/>
        </p:nvPicPr>
        <p:blipFill rotWithShape="1">
          <a:blip r:embed="rId2" cstate="print">
            <a:extLst>
              <a:ext uri="{28A0092B-C50C-407E-A947-70E740481C1C}">
                <a14:useLocalDpi xmlns:a14="http://schemas.microsoft.com/office/drawing/2010/main" val="0"/>
              </a:ext>
            </a:extLst>
          </a:blip>
          <a:srcRect l="22500" t="4687" r="25000" b="3125"/>
          <a:stretch/>
        </p:blipFill>
        <p:spPr>
          <a:xfrm>
            <a:off x="263190" y="1052670"/>
            <a:ext cx="6336880" cy="5472760"/>
          </a:xfrm>
          <a:prstGeom prst="rect">
            <a:avLst/>
          </a:prstGeom>
        </p:spPr>
      </p:pic>
      <p:sp>
        <p:nvSpPr>
          <p:cNvPr id="7" name="TextBox 6">
            <a:extLst>
              <a:ext uri="{FF2B5EF4-FFF2-40B4-BE49-F238E27FC236}">
                <a16:creationId xmlns:a16="http://schemas.microsoft.com/office/drawing/2014/main" id="{56E49BAD-8C1B-4992-AD28-41CD07DD8928}"/>
              </a:ext>
            </a:extLst>
          </p:cNvPr>
          <p:cNvSpPr txBox="1"/>
          <p:nvPr/>
        </p:nvSpPr>
        <p:spPr>
          <a:xfrm>
            <a:off x="6960120" y="523787"/>
            <a:ext cx="4608640" cy="6001643"/>
          </a:xfrm>
          <a:prstGeom prst="rect">
            <a:avLst/>
          </a:prstGeom>
          <a:noFill/>
        </p:spPr>
        <p:txBody>
          <a:bodyPr wrap="square" rtlCol="0">
            <a:spAutoFit/>
          </a:bodyPr>
          <a:lstStyle/>
          <a:p>
            <a:pPr marL="342900" indent="-342900">
              <a:buFont typeface="Arial" panose="020B0604020202020204" pitchFamily="34" charset="0"/>
              <a:buChar char="•"/>
            </a:pPr>
            <a:r>
              <a:rPr lang="en-GB" dirty="0"/>
              <a:t>Good overlap between ELSIE and Dermal Sensitization </a:t>
            </a:r>
            <a:r>
              <a:rPr lang="en-GB" dirty="0">
                <a:solidFill>
                  <a:srgbClr val="0076BF"/>
                </a:solidFill>
              </a:rPr>
              <a:t>Threshold (DST) </a:t>
            </a:r>
            <a:r>
              <a:rPr lang="en-GB" dirty="0"/>
              <a:t>compounds based on physicochemical properties:</a:t>
            </a:r>
          </a:p>
          <a:p>
            <a:pPr marL="800100" lvl="1" indent="-342900">
              <a:buFont typeface="Arial" panose="020B0604020202020204" pitchFamily="34" charset="0"/>
              <a:buChar char="•"/>
            </a:pPr>
            <a:r>
              <a:rPr lang="en-GB" dirty="0"/>
              <a:t>Molecular weight</a:t>
            </a:r>
          </a:p>
          <a:p>
            <a:pPr marL="800100" lvl="1" indent="-342900">
              <a:buFont typeface="Arial" panose="020B0604020202020204" pitchFamily="34" charset="0"/>
              <a:buChar char="•"/>
            </a:pPr>
            <a:r>
              <a:rPr lang="en-GB" dirty="0"/>
              <a:t>Lipophilicity</a:t>
            </a:r>
          </a:p>
          <a:p>
            <a:pPr marL="800100" lvl="1" indent="-342900">
              <a:buFont typeface="Arial" panose="020B0604020202020204" pitchFamily="34" charset="0"/>
              <a:buChar char="•"/>
            </a:pPr>
            <a:r>
              <a:rPr lang="en-GB" dirty="0">
                <a:solidFill>
                  <a:srgbClr val="0076BF"/>
                </a:solidFill>
              </a:rPr>
              <a:t>Pol</a:t>
            </a:r>
            <a:r>
              <a:rPr lang="en-GB" dirty="0"/>
              <a:t>ar surface area</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DST cluster contains neomycin – not relevant to </a:t>
            </a:r>
            <a:r>
              <a:rPr lang="en-GB" dirty="0" err="1"/>
              <a:t>E&amp;Ls</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Use DST for sensitization assessment of </a:t>
            </a:r>
            <a:r>
              <a:rPr lang="en-GB" dirty="0" err="1"/>
              <a:t>E&amp;Ls</a:t>
            </a:r>
            <a:r>
              <a:rPr lang="en-GB" dirty="0"/>
              <a:t> in topical drug products</a:t>
            </a:r>
          </a:p>
        </p:txBody>
      </p:sp>
      <p:sp>
        <p:nvSpPr>
          <p:cNvPr id="8" name="TextBox 7">
            <a:extLst>
              <a:ext uri="{FF2B5EF4-FFF2-40B4-BE49-F238E27FC236}">
                <a16:creationId xmlns:a16="http://schemas.microsoft.com/office/drawing/2014/main" id="{75563806-6E1C-4B94-91A2-CB6DB486E2B1}"/>
              </a:ext>
            </a:extLst>
          </p:cNvPr>
          <p:cNvSpPr txBox="1"/>
          <p:nvPr/>
        </p:nvSpPr>
        <p:spPr>
          <a:xfrm>
            <a:off x="240786" y="6008363"/>
            <a:ext cx="3816530" cy="646331"/>
          </a:xfrm>
          <a:prstGeom prst="rect">
            <a:avLst/>
          </a:prstGeom>
          <a:noFill/>
        </p:spPr>
        <p:txBody>
          <a:bodyPr wrap="square" rtlCol="0">
            <a:spAutoFit/>
          </a:bodyPr>
          <a:lstStyle/>
          <a:p>
            <a:r>
              <a:rPr lang="en-GB" sz="1800" dirty="0">
                <a:solidFill>
                  <a:schemeClr val="bg1">
                    <a:lumMod val="50000"/>
                  </a:schemeClr>
                </a:solidFill>
              </a:rPr>
              <a:t>488 ELSIE compounds – light grey</a:t>
            </a:r>
          </a:p>
          <a:p>
            <a:r>
              <a:rPr lang="en-GB" sz="1800" dirty="0">
                <a:solidFill>
                  <a:schemeClr val="accent5">
                    <a:lumMod val="85000"/>
                    <a:lumOff val="15000"/>
                  </a:schemeClr>
                </a:solidFill>
              </a:rPr>
              <a:t>387 DST compounds – dark grey</a:t>
            </a:r>
          </a:p>
        </p:txBody>
      </p:sp>
    </p:spTree>
    <p:extLst>
      <p:ext uri="{BB962C8B-B14F-4D97-AF65-F5344CB8AC3E}">
        <p14:creationId xmlns:p14="http://schemas.microsoft.com/office/powerpoint/2010/main" val="270356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AA4C512-7095-4156-A8F2-986102DEAF3D}"/>
              </a:ext>
            </a:extLst>
          </p:cNvPr>
          <p:cNvGraphicFramePr/>
          <p:nvPr>
            <p:extLst>
              <p:ext uri="{D42A27DB-BD31-4B8C-83A1-F6EECF244321}">
                <p14:modId xmlns:p14="http://schemas.microsoft.com/office/powerpoint/2010/main" val="2728865180"/>
              </p:ext>
            </p:extLst>
          </p:nvPr>
        </p:nvGraphicFramePr>
        <p:xfrm>
          <a:off x="1199320" y="404580"/>
          <a:ext cx="9289290" cy="6048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780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Placeholder 2">
            <a:extLst>
              <a:ext uri="{FF2B5EF4-FFF2-40B4-BE49-F238E27FC236}">
                <a16:creationId xmlns:a16="http://schemas.microsoft.com/office/drawing/2014/main" id="{2E9F7439-999B-44BE-BCAA-00B206E66A06}"/>
              </a:ext>
            </a:extLst>
          </p:cNvPr>
          <p:cNvSpPr>
            <a:spLocks noGrp="1" noChangeArrowheads="1"/>
          </p:cNvSpPr>
          <p:nvPr>
            <p:ph type="body" sz="quarter" idx="14"/>
          </p:nvPr>
        </p:nvSpPr>
        <p:spPr bwMode="auto">
          <a:xfrm>
            <a:off x="334963" y="1103313"/>
            <a:ext cx="762317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r>
              <a:rPr lang="en-GB" altLang="en-US" sz="4000" dirty="0"/>
              <a:t>ELSIE Workstream Members</a:t>
            </a:r>
            <a:endParaRPr lang="en-GB" altLang="en-US" dirty="0"/>
          </a:p>
        </p:txBody>
      </p:sp>
      <p:sp>
        <p:nvSpPr>
          <p:cNvPr id="74755" name="Slide Number Placeholder 4">
            <a:extLst>
              <a:ext uri="{FF2B5EF4-FFF2-40B4-BE49-F238E27FC236}">
                <a16:creationId xmlns:a16="http://schemas.microsoft.com/office/drawing/2014/main" id="{D77A8729-6928-4EB0-AB35-DD459568146B}"/>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8EEEF73-7023-4072-897D-5A3BCB46FB79}" type="slidenum">
              <a:rPr lang="en-GB" altLang="en-US" sz="900" smtClean="0">
                <a:solidFill>
                  <a:schemeClr val="bg1"/>
                </a:solidFill>
                <a:latin typeface="Calibri" panose="020F0502020204030204" pitchFamily="34" charset="0"/>
                <a:cs typeface="Calibri" panose="020F0502020204030204" pitchFamily="34" charset="0"/>
              </a:rPr>
              <a:pPr/>
              <a:t>13</a:t>
            </a:fld>
            <a:endParaRPr lang="en-GB" altLang="en-US" sz="900">
              <a:solidFill>
                <a:schemeClr val="bg1"/>
              </a:solidFill>
              <a:latin typeface="Calibri" panose="020F0502020204030204" pitchFamily="34" charset="0"/>
              <a:cs typeface="Calibri" panose="020F0502020204030204" pitchFamily="34" charset="0"/>
            </a:endParaRPr>
          </a:p>
        </p:txBody>
      </p:sp>
      <p:sp>
        <p:nvSpPr>
          <p:cNvPr id="74756" name="Title 1">
            <a:extLst>
              <a:ext uri="{FF2B5EF4-FFF2-40B4-BE49-F238E27FC236}">
                <a16:creationId xmlns:a16="http://schemas.microsoft.com/office/drawing/2014/main" id="{80ABCCDF-9927-4B54-BADE-3DCDB502C845}"/>
              </a:ext>
            </a:extLst>
          </p:cNvPr>
          <p:cNvSpPr>
            <a:spLocks noGrp="1" noChangeArrowheads="1"/>
          </p:cNvSpPr>
          <p:nvPr>
            <p:ph type="title" idx="4294967295"/>
          </p:nvPr>
        </p:nvSpPr>
        <p:spPr>
          <a:xfrm>
            <a:off x="327025" y="282575"/>
            <a:ext cx="10972800" cy="703263"/>
          </a:xfrm>
        </p:spPr>
        <p:txBody>
          <a:bodyPr/>
          <a:lstStyle/>
          <a:p>
            <a:r>
              <a:rPr lang="en-GB" altLang="en-US"/>
              <a:t>Acknowledgements </a:t>
            </a:r>
          </a:p>
        </p:txBody>
      </p:sp>
      <p:sp>
        <p:nvSpPr>
          <p:cNvPr id="74757" name="Rectangle 6">
            <a:extLst>
              <a:ext uri="{FF2B5EF4-FFF2-40B4-BE49-F238E27FC236}">
                <a16:creationId xmlns:a16="http://schemas.microsoft.com/office/drawing/2014/main" id="{5CC7E61E-7701-4A6C-92AB-3472DCD3069B}"/>
              </a:ext>
            </a:extLst>
          </p:cNvPr>
          <p:cNvSpPr>
            <a:spLocks noChangeArrowheads="1"/>
          </p:cNvSpPr>
          <p:nvPr/>
        </p:nvSpPr>
        <p:spPr bwMode="auto">
          <a:xfrm>
            <a:off x="327025" y="2175510"/>
            <a:ext cx="1167379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marL="342900" indent="-342900">
              <a:tabLst>
                <a:tab pos="457200" algn="l"/>
              </a:tabLst>
              <a:defRPr sz="2400">
                <a:solidFill>
                  <a:schemeClr val="tx1"/>
                </a:solidFill>
                <a:latin typeface="Arial" panose="020B0604020202020204" pitchFamily="34" charset="0"/>
                <a:cs typeface="Arial" panose="020B0604020202020204" pitchFamily="34" charset="0"/>
              </a:defRPr>
            </a:lvl1pPr>
            <a:lvl2pPr marL="742950" indent="-285750">
              <a:tabLst>
                <a:tab pos="457200" algn="l"/>
              </a:tabLst>
              <a:defRPr sz="2400">
                <a:solidFill>
                  <a:schemeClr val="tx1"/>
                </a:solidFill>
                <a:latin typeface="Arial" panose="020B0604020202020204" pitchFamily="34" charset="0"/>
                <a:cs typeface="Arial" panose="020B0604020202020204" pitchFamily="34" charset="0"/>
              </a:defRPr>
            </a:lvl2pPr>
            <a:lvl3pPr marL="1143000" indent="-228600">
              <a:tabLst>
                <a:tab pos="457200" algn="l"/>
              </a:tabLst>
              <a:defRPr sz="2400">
                <a:solidFill>
                  <a:schemeClr val="tx1"/>
                </a:solidFill>
                <a:latin typeface="Arial" panose="020B0604020202020204" pitchFamily="34" charset="0"/>
                <a:cs typeface="Arial" panose="020B0604020202020204" pitchFamily="34" charset="0"/>
              </a:defRPr>
            </a:lvl3pPr>
            <a:lvl4pPr marL="1600200" indent="-228600">
              <a:tabLst>
                <a:tab pos="457200" algn="l"/>
              </a:tabLst>
              <a:defRPr sz="2400">
                <a:solidFill>
                  <a:schemeClr val="tx1"/>
                </a:solidFill>
                <a:latin typeface="Arial" panose="020B0604020202020204" pitchFamily="34" charset="0"/>
                <a:cs typeface="Arial" panose="020B0604020202020204" pitchFamily="34" charset="0"/>
              </a:defRPr>
            </a:lvl4pPr>
            <a:lvl5pPr marL="2057400" indent="-228600">
              <a:tabLst>
                <a:tab pos="457200" algn="l"/>
              </a:tabLst>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sz="2400">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en-US" sz="20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Patricia Parris (Pfizer) Sensitization Co-Chair </a:t>
            </a:r>
          </a:p>
          <a:p>
            <a:pPr>
              <a:buFont typeface="Arial" panose="020B0604020202020204" pitchFamily="34" charset="0"/>
              <a:buChar char="•"/>
            </a:pPr>
            <a:r>
              <a:rPr lang="en-US" altLang="en-US" sz="20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Geraldine Whelan (GSK) Sensitization Co-Chair </a:t>
            </a:r>
            <a:endParaRPr lang="en-GB" altLang="en-US" sz="2000" b="1"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Shawn Bairstow (Baxter)</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Joel </a:t>
            </a:r>
            <a:r>
              <a:rPr lang="en-US" altLang="en-US" sz="2000"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Bercu</a:t>
            </a: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(Gilead) </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Uma </a:t>
            </a:r>
            <a:r>
              <a:rPr lang="en-US" altLang="en-US" sz="2000"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Bruen</a:t>
            </a: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(Organon)</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Anders </a:t>
            </a:r>
            <a:r>
              <a:rPr lang="en-US" altLang="en-US" sz="2000"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Burild</a:t>
            </a: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(Novo Nordisk)</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Courtney Callis (Eli Lilly)</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Jessica Graham (Genentech)</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Troy Griffin (Teva)</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Jedd </a:t>
            </a:r>
            <a:r>
              <a:rPr lang="en-US" altLang="en-US" sz="2000"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Hillegass</a:t>
            </a: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(Bristol Myers Squibb)</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Esther Johann (</a:t>
            </a:r>
            <a:r>
              <a:rPr lang="en-US" altLang="en-US" sz="2000"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EMD</a:t>
            </a: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Serono)</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Claire Kent (AstraZeneca)</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Agnes Koenig (B. Braun)</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Martin Kohan (AstraZeneca)</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Kim Li (Amgen)</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Elizabeth Martin (AstraZeneca)</a:t>
            </a:r>
          </a:p>
          <a:p>
            <a:pPr>
              <a:buFont typeface="Arial" panose="020B0604020202020204" pitchFamily="34" charset="0"/>
              <a:buChar char="•"/>
            </a:pPr>
            <a:r>
              <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Alina Martirosyan (B Braun)</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Melisa Masuda-Herrera (Gilead)</a:t>
            </a:r>
          </a:p>
          <a:p>
            <a:pPr>
              <a:buFont typeface="Arial" panose="020B0604020202020204" pitchFamily="34" charset="0"/>
              <a:buChar char="•"/>
            </a:pPr>
            <a:r>
              <a:rPr lang="en-US" altLang="en-US" sz="2000"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Constanca</a:t>
            </a: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US" altLang="en-US" sz="2000"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Porredon-Guarch</a:t>
            </a: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(B Braun)</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Matthew Schmitz (Takeda)</a:t>
            </a: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Brad </a:t>
            </a:r>
            <a:r>
              <a:rPr lang="en-US" altLang="en-US" sz="2000"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Stanard</a:t>
            </a: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(Ultragenyx)</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Eric Tien (Biogen)</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Jessica Whritenour (Pfizer)</a:t>
            </a:r>
            <a:endParaRPr lang="en-GB" altLang="en-US" sz="20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89D9C7E2-55AA-42C6-8D87-97B10675E75C}"/>
              </a:ext>
            </a:extLst>
          </p:cNvPr>
          <p:cNvSpPr/>
          <p:nvPr/>
        </p:nvSpPr>
        <p:spPr>
          <a:xfrm rot="1033957">
            <a:off x="7929324" y="965498"/>
            <a:ext cx="3877985" cy="923330"/>
          </a:xfrm>
          <a:prstGeom prst="rect">
            <a:avLst/>
          </a:prstGeom>
          <a:solidFill>
            <a:schemeClr val="accent3"/>
          </a:solidFill>
          <a:scene3d>
            <a:camera prst="orthographicFront"/>
            <a:lightRig rig="threePt" dir="t"/>
          </a:scene3d>
          <a:sp3d>
            <a:bevelT/>
          </a:sp3d>
        </p:spPr>
        <p:txBody>
          <a:bodyPr wrap="none">
            <a:spAutoFit/>
          </a:bodyPr>
          <a:lstStyle/>
          <a:p>
            <a:pPr algn="ctr">
              <a:defRPr/>
            </a:pPr>
            <a:r>
              <a:rPr lang="en-GB" sz="5400" b="1" dirty="0">
                <a:ln w="9525">
                  <a:solidFill>
                    <a:schemeClr val="bg1"/>
                  </a:solidFill>
                  <a:prstDash val="solid"/>
                </a:ln>
                <a:effectLst>
                  <a:outerShdw blurRad="12700" dist="38100" dir="2700000" algn="tl" rotWithShape="0">
                    <a:schemeClr val="bg1">
                      <a:lumMod val="50000"/>
                    </a:schemeClr>
                  </a:outerShdw>
                </a:effectLst>
              </a:rPr>
              <a:t>Thank you!</a:t>
            </a:r>
          </a:p>
        </p:txBody>
      </p:sp>
      <p:pic>
        <p:nvPicPr>
          <p:cNvPr id="3" name="Picture 2" descr="Team Huddle Broccoli">
            <a:extLst>
              <a:ext uri="{FF2B5EF4-FFF2-40B4-BE49-F238E27FC236}">
                <a16:creationId xmlns:a16="http://schemas.microsoft.com/office/drawing/2014/main" id="{0795A591-406C-4C39-B1CE-F7B6D83310DD}"/>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408460" y="4077090"/>
            <a:ext cx="2924930" cy="2924930"/>
          </a:xfrm>
          <a:prstGeom prst="rect">
            <a:avLst/>
          </a:prstGeom>
        </p:spPr>
      </p:pic>
    </p:spTree>
    <p:extLst>
      <p:ext uri="{BB962C8B-B14F-4D97-AF65-F5344CB8AC3E}">
        <p14:creationId xmlns:p14="http://schemas.microsoft.com/office/powerpoint/2010/main" val="158267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DB02911C-19E1-46BC-B73D-AB0C8D754BB9}"/>
              </a:ext>
            </a:extLst>
          </p:cNvPr>
          <p:cNvSpPr>
            <a:spLocks noGrp="1" noChangeArrowheads="1"/>
          </p:cNvSpPr>
          <p:nvPr>
            <p:ph type="title"/>
          </p:nvPr>
        </p:nvSpPr>
        <p:spPr>
          <a:xfrm>
            <a:off x="5303890" y="2709347"/>
            <a:ext cx="6156855" cy="703263"/>
          </a:xfrm>
        </p:spPr>
        <p:txBody>
          <a:bodyPr/>
          <a:lstStyle/>
          <a:p>
            <a:r>
              <a:rPr lang="de-DE" altLang="de-DE" dirty="0"/>
              <a:t>ELSIE Sensitization Data and Threshold Analysis</a:t>
            </a:r>
            <a:br>
              <a:rPr lang="de-DE" altLang="de-DE" dirty="0"/>
            </a:br>
            <a:br>
              <a:rPr lang="de-DE" altLang="de-DE" dirty="0"/>
            </a:br>
            <a:br>
              <a:rPr lang="de-DE" altLang="de-DE" dirty="0"/>
            </a:br>
            <a:endParaRPr lang="de-DE" altLang="de-DE" dirty="0"/>
          </a:p>
        </p:txBody>
      </p:sp>
      <p:sp>
        <p:nvSpPr>
          <p:cNvPr id="2" name="Footer Placeholder 1">
            <a:extLst>
              <a:ext uri="{FF2B5EF4-FFF2-40B4-BE49-F238E27FC236}">
                <a16:creationId xmlns:a16="http://schemas.microsoft.com/office/drawing/2014/main" id="{6F12BF0D-C191-4C11-A888-FF564B5744E4}"/>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76BF">
                    <a:tint val="75000"/>
                  </a:srgbClr>
                </a:solidFill>
                <a:effectLst/>
                <a:uLnTx/>
                <a:uFillTx/>
                <a:latin typeface="Arial" panose="020B0604020202020204" pitchFamily="34" charset="0"/>
                <a:ea typeface="+mn-ea"/>
                <a:cs typeface="Arial" panose="020B0604020202020204" pitchFamily="34" charset="0"/>
              </a:rPr>
              <a:t>Draft Manuscript Results</a:t>
            </a:r>
          </a:p>
        </p:txBody>
      </p:sp>
      <p:sp>
        <p:nvSpPr>
          <p:cNvPr id="4" name="TextBox 3">
            <a:extLst>
              <a:ext uri="{FF2B5EF4-FFF2-40B4-BE49-F238E27FC236}">
                <a16:creationId xmlns:a16="http://schemas.microsoft.com/office/drawing/2014/main" id="{0EE4BB70-977E-44A0-9F2F-EDE575E3A93B}"/>
              </a:ext>
            </a:extLst>
          </p:cNvPr>
          <p:cNvSpPr txBox="1"/>
          <p:nvPr/>
        </p:nvSpPr>
        <p:spPr>
          <a:xfrm>
            <a:off x="1239614" y="5343240"/>
            <a:ext cx="237493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Martyn Chilton</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Principal Scientist</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Lhasa Limited</a:t>
            </a:r>
          </a:p>
        </p:txBody>
      </p:sp>
      <p:pic>
        <p:nvPicPr>
          <p:cNvPr id="5" name="Picture 4" descr="A person smiling for the camera&#10;&#10;Description automatically generated with medium confidence">
            <a:extLst>
              <a:ext uri="{FF2B5EF4-FFF2-40B4-BE49-F238E27FC236}">
                <a16:creationId xmlns:a16="http://schemas.microsoft.com/office/drawing/2014/main" id="{239B7E8F-1B14-4FC5-90C8-54C9542002B8}"/>
              </a:ext>
            </a:extLst>
          </p:cNvPr>
          <p:cNvPicPr>
            <a:picLocks noChangeAspect="1"/>
          </p:cNvPicPr>
          <p:nvPr/>
        </p:nvPicPr>
        <p:blipFill rotWithShape="1">
          <a:blip r:embed="rId3">
            <a:extLst>
              <a:ext uri="{28A0092B-C50C-407E-A947-70E740481C1C}">
                <a14:useLocalDpi xmlns:a14="http://schemas.microsoft.com/office/drawing/2010/main" val="0"/>
              </a:ext>
            </a:extLst>
          </a:blip>
          <a:srcRect t="3007" b="15465"/>
          <a:stretch/>
        </p:blipFill>
        <p:spPr>
          <a:xfrm>
            <a:off x="1239614" y="1289387"/>
            <a:ext cx="3106920" cy="38005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1C5915-5FCF-47D8-8A0E-8C6B99A0CC53}"/>
              </a:ext>
            </a:extLst>
          </p:cNvPr>
          <p:cNvSpPr>
            <a:spLocks noGrp="1"/>
          </p:cNvSpPr>
          <p:nvPr>
            <p:ph type="body" sz="quarter" idx="14"/>
          </p:nvPr>
        </p:nvSpPr>
        <p:spPr>
          <a:xfrm>
            <a:off x="632577" y="440193"/>
            <a:ext cx="11414760" cy="648377"/>
          </a:xfrm>
        </p:spPr>
        <p:txBody>
          <a:bodyPr/>
          <a:lstStyle/>
          <a:p>
            <a:r>
              <a:rPr lang="en-GB" dirty="0"/>
              <a:t>What do we know about the potency of E&amp;Ls?</a:t>
            </a:r>
          </a:p>
        </p:txBody>
      </p:sp>
      <p:sp>
        <p:nvSpPr>
          <p:cNvPr id="5" name="Text Placeholder 4">
            <a:extLst>
              <a:ext uri="{FF2B5EF4-FFF2-40B4-BE49-F238E27FC236}">
                <a16:creationId xmlns:a16="http://schemas.microsoft.com/office/drawing/2014/main" id="{7AFBD049-8730-CB10-C294-1480764DD7FA}"/>
              </a:ext>
            </a:extLst>
          </p:cNvPr>
          <p:cNvSpPr>
            <a:spLocks noGrp="1"/>
          </p:cNvSpPr>
          <p:nvPr>
            <p:ph type="body" sz="quarter" idx="15"/>
          </p:nvPr>
        </p:nvSpPr>
        <p:spPr>
          <a:xfrm>
            <a:off x="766762" y="1556948"/>
            <a:ext cx="10945813" cy="4536422"/>
          </a:xfrm>
        </p:spPr>
        <p:txBody>
          <a:bodyPr/>
          <a:lstStyle/>
          <a:p>
            <a:r>
              <a:rPr lang="en-GB" dirty="0"/>
              <a:t>Based on the chemicals in the ELSIE database:</a:t>
            </a:r>
          </a:p>
          <a:p>
            <a:pPr lvl="1"/>
            <a:r>
              <a:rPr lang="en-GB" dirty="0"/>
              <a:t>80% of E&amp;Ls are non-sensitizers</a:t>
            </a:r>
          </a:p>
          <a:p>
            <a:pPr lvl="1"/>
            <a:r>
              <a:rPr lang="en-GB" dirty="0"/>
              <a:t>17% of E&amp;Ls are weak/moderate sensitizers</a:t>
            </a:r>
          </a:p>
          <a:p>
            <a:pPr lvl="1"/>
            <a:r>
              <a:rPr lang="en-GB" dirty="0"/>
              <a:t>3% of E&amp;Ls are strong/extreme sensitizers</a:t>
            </a:r>
          </a:p>
          <a:p>
            <a:r>
              <a:rPr lang="en-GB" dirty="0"/>
              <a:t>Various thresholds are used for </a:t>
            </a:r>
            <a:r>
              <a:rPr lang="en-GB" dirty="0" err="1"/>
              <a:t>E&amp;Ls</a:t>
            </a:r>
            <a:r>
              <a:rPr lang="en-GB" dirty="0"/>
              <a:t> including:</a:t>
            </a:r>
          </a:p>
          <a:p>
            <a:pPr lvl="1"/>
            <a:r>
              <a:rPr lang="en-GB" dirty="0"/>
              <a:t>ICH M7’s mutagenic TTCs: 1.5, 10, 20 and 120 µg/day</a:t>
            </a:r>
          </a:p>
          <a:p>
            <a:pPr lvl="1"/>
            <a:r>
              <a:rPr lang="en-GB" dirty="0"/>
              <a:t>ELSIE’s non-mutagenic TTCs: 35, 110 and 180 µg/day</a:t>
            </a:r>
          </a:p>
          <a:p>
            <a:r>
              <a:rPr lang="en-GB" dirty="0"/>
              <a:t>How do these TTCs compare to the known potency of E&amp;Ls?</a:t>
            </a:r>
          </a:p>
          <a:p>
            <a:pPr lvl="1"/>
            <a:r>
              <a:rPr lang="en-GB" dirty="0"/>
              <a:t>Quantitative estimates of potency are required (i.e. EC3 values)</a:t>
            </a:r>
          </a:p>
        </p:txBody>
      </p:sp>
      <p:sp>
        <p:nvSpPr>
          <p:cNvPr id="4" name="Slide Number Placeholder 3">
            <a:extLst>
              <a:ext uri="{FF2B5EF4-FFF2-40B4-BE49-F238E27FC236}">
                <a16:creationId xmlns:a16="http://schemas.microsoft.com/office/drawing/2014/main" id="{315CAEE4-94E1-468E-8A1D-622513FD89B4}"/>
              </a:ext>
            </a:extLst>
          </p:cNvPr>
          <p:cNvSpPr>
            <a:spLocks noGrp="1"/>
          </p:cNvSpPr>
          <p:nvPr>
            <p:ph type="sldNum" sz="quarter" idx="16"/>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AF92DC3C-C473-4BC9-9E16-904E2B548833}"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alt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66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9" presetClass="emph" presetSubtype="0" grpId="1" nodeType="withEffect">
                                  <p:stCondLst>
                                    <p:cond delay="0"/>
                                  </p:stCondLst>
                                  <p:childTnLst>
                                    <p:set>
                                      <p:cBhvr>
                                        <p:cTn id="22" dur="indefinite"/>
                                        <p:tgtEl>
                                          <p:spTgt spid="5">
                                            <p:txEl>
                                              <p:pRg st="0" end="0"/>
                                            </p:txEl>
                                          </p:spTgt>
                                        </p:tgtEl>
                                        <p:attrNameLst>
                                          <p:attrName>style.opacity</p:attrName>
                                        </p:attrNameLst>
                                      </p:cBhvr>
                                      <p:to>
                                        <p:strVal val="0.25"/>
                                      </p:to>
                                    </p:set>
                                    <p:animEffect filter="image" prLst="opacity: 0.25">
                                      <p:cBhvr rctx="IE">
                                        <p:cTn id="23" dur="indefinite"/>
                                        <p:tgtEl>
                                          <p:spTgt spid="5">
                                            <p:txEl>
                                              <p:pRg st="0" end="0"/>
                                            </p:txEl>
                                          </p:spTgt>
                                        </p:tgtEl>
                                      </p:cBhvr>
                                    </p:animEffect>
                                  </p:childTnLst>
                                </p:cTn>
                              </p:par>
                              <p:par>
                                <p:cTn id="24" presetID="9" presetClass="emph" presetSubtype="0" grpId="1" nodeType="withEffect">
                                  <p:stCondLst>
                                    <p:cond delay="0"/>
                                  </p:stCondLst>
                                  <p:childTnLst>
                                    <p:set>
                                      <p:cBhvr>
                                        <p:cTn id="25" dur="indefinite"/>
                                        <p:tgtEl>
                                          <p:spTgt spid="5">
                                            <p:txEl>
                                              <p:pRg st="1" end="1"/>
                                            </p:txEl>
                                          </p:spTgt>
                                        </p:tgtEl>
                                        <p:attrNameLst>
                                          <p:attrName>style.opacity</p:attrName>
                                        </p:attrNameLst>
                                      </p:cBhvr>
                                      <p:to>
                                        <p:strVal val="0.25"/>
                                      </p:to>
                                    </p:set>
                                    <p:animEffect filter="image" prLst="opacity: 0.25">
                                      <p:cBhvr rctx="IE">
                                        <p:cTn id="26" dur="indefinite"/>
                                        <p:tgtEl>
                                          <p:spTgt spid="5">
                                            <p:txEl>
                                              <p:pRg st="1" end="1"/>
                                            </p:txEl>
                                          </p:spTgt>
                                        </p:tgtEl>
                                      </p:cBhvr>
                                    </p:animEffect>
                                  </p:childTnLst>
                                </p:cTn>
                              </p:par>
                              <p:par>
                                <p:cTn id="27" presetID="9" presetClass="emph" presetSubtype="0" grpId="1" nodeType="withEffect">
                                  <p:stCondLst>
                                    <p:cond delay="0"/>
                                  </p:stCondLst>
                                  <p:childTnLst>
                                    <p:set>
                                      <p:cBhvr>
                                        <p:cTn id="28" dur="indefinite"/>
                                        <p:tgtEl>
                                          <p:spTgt spid="5">
                                            <p:txEl>
                                              <p:pRg st="2" end="2"/>
                                            </p:txEl>
                                          </p:spTgt>
                                        </p:tgtEl>
                                        <p:attrNameLst>
                                          <p:attrName>style.opacity</p:attrName>
                                        </p:attrNameLst>
                                      </p:cBhvr>
                                      <p:to>
                                        <p:strVal val="0.25"/>
                                      </p:to>
                                    </p:set>
                                    <p:animEffect filter="image" prLst="opacity: 0.25">
                                      <p:cBhvr rctx="IE">
                                        <p:cTn id="29" dur="indefinite"/>
                                        <p:tgtEl>
                                          <p:spTgt spid="5">
                                            <p:txEl>
                                              <p:pRg st="2" end="2"/>
                                            </p:txEl>
                                          </p:spTgt>
                                        </p:tgtEl>
                                      </p:cBhvr>
                                    </p:animEffect>
                                  </p:childTnLst>
                                </p:cTn>
                              </p:par>
                              <p:par>
                                <p:cTn id="30" presetID="9" presetClass="emph" presetSubtype="0" grpId="1" nodeType="withEffect">
                                  <p:stCondLst>
                                    <p:cond delay="0"/>
                                  </p:stCondLst>
                                  <p:childTnLst>
                                    <p:set>
                                      <p:cBhvr>
                                        <p:cTn id="31" dur="indefinite"/>
                                        <p:tgtEl>
                                          <p:spTgt spid="5">
                                            <p:txEl>
                                              <p:pRg st="3" end="3"/>
                                            </p:txEl>
                                          </p:spTgt>
                                        </p:tgtEl>
                                        <p:attrNameLst>
                                          <p:attrName>style.opacity</p:attrName>
                                        </p:attrNameLst>
                                      </p:cBhvr>
                                      <p:to>
                                        <p:strVal val="0.25"/>
                                      </p:to>
                                    </p:set>
                                    <p:animEffect filter="image" prLst="opacity: 0.25">
                                      <p:cBhvr rctx="IE">
                                        <p:cTn id="32" dur="indefinite"/>
                                        <p:tgtEl>
                                          <p:spTgt spid="5">
                                            <p:txEl>
                                              <p:pRg st="3" end="3"/>
                                            </p:txEl>
                                          </p:spTgt>
                                        </p:tgtEl>
                                      </p:cBhvr>
                                    </p:animEffect>
                                  </p:childTnLst>
                                </p:cTn>
                              </p:par>
                              <p:par>
                                <p:cTn id="33" presetID="25" presetClass="emph" presetSubtype="0" fill="hold" grpId="2" nodeType="withEffect">
                                  <p:stCondLst>
                                    <p:cond delay="0"/>
                                  </p:stCondLst>
                                  <p:childTnLst>
                                    <p:animClr clrSpc="hsl" dir="cw">
                                      <p:cBhvr override="childStyle">
                                        <p:cTn id="34" dur="500" fill="hold"/>
                                        <p:tgtEl>
                                          <p:spTgt spid="5">
                                            <p:txEl>
                                              <p:pRg st="0" end="0"/>
                                            </p:txEl>
                                          </p:spTgt>
                                        </p:tgtEl>
                                        <p:attrNameLst>
                                          <p:attrName>style.color</p:attrName>
                                        </p:attrNameLst>
                                      </p:cBhvr>
                                      <p:by>
                                        <p:hsl h="0" s="-70588" l="0"/>
                                      </p:by>
                                    </p:animClr>
                                    <p:animClr clrSpc="hsl" dir="cw">
                                      <p:cBhvr>
                                        <p:cTn id="35" dur="500" fill="hold"/>
                                        <p:tgtEl>
                                          <p:spTgt spid="5">
                                            <p:txEl>
                                              <p:pRg st="0" end="0"/>
                                            </p:txEl>
                                          </p:spTgt>
                                        </p:tgtEl>
                                        <p:attrNameLst>
                                          <p:attrName>fillcolor</p:attrName>
                                        </p:attrNameLst>
                                      </p:cBhvr>
                                      <p:by>
                                        <p:hsl h="0" s="-70588" l="0"/>
                                      </p:by>
                                    </p:animClr>
                                    <p:animClr clrSpc="hsl" dir="cw">
                                      <p:cBhvr>
                                        <p:cTn id="36" dur="500" fill="hold"/>
                                        <p:tgtEl>
                                          <p:spTgt spid="5">
                                            <p:txEl>
                                              <p:pRg st="0" end="0"/>
                                            </p:txEl>
                                          </p:spTgt>
                                        </p:tgtEl>
                                        <p:attrNameLst>
                                          <p:attrName>stroke.color</p:attrName>
                                        </p:attrNameLst>
                                      </p:cBhvr>
                                      <p:by>
                                        <p:hsl h="0" s="-70588" l="0"/>
                                      </p:by>
                                    </p:animClr>
                                    <p:set>
                                      <p:cBhvr>
                                        <p:cTn id="37" dur="500" fill="hold"/>
                                        <p:tgtEl>
                                          <p:spTgt spid="5">
                                            <p:txEl>
                                              <p:pRg st="0" end="0"/>
                                            </p:txEl>
                                          </p:spTgt>
                                        </p:tgtEl>
                                        <p:attrNameLst>
                                          <p:attrName>fill.type</p:attrName>
                                        </p:attrNameLst>
                                      </p:cBhvr>
                                      <p:to>
                                        <p:strVal val="solid"/>
                                      </p:to>
                                    </p:set>
                                  </p:childTnLst>
                                </p:cTn>
                              </p:par>
                              <p:par>
                                <p:cTn id="38" presetID="25" presetClass="emph" presetSubtype="0" fill="hold" grpId="2" nodeType="withEffect">
                                  <p:stCondLst>
                                    <p:cond delay="0"/>
                                  </p:stCondLst>
                                  <p:childTnLst>
                                    <p:animClr clrSpc="hsl" dir="cw">
                                      <p:cBhvr override="childStyle">
                                        <p:cTn id="39" dur="500" fill="hold"/>
                                        <p:tgtEl>
                                          <p:spTgt spid="5">
                                            <p:txEl>
                                              <p:pRg st="1" end="1"/>
                                            </p:txEl>
                                          </p:spTgt>
                                        </p:tgtEl>
                                        <p:attrNameLst>
                                          <p:attrName>style.color</p:attrName>
                                        </p:attrNameLst>
                                      </p:cBhvr>
                                      <p:by>
                                        <p:hsl h="0" s="-70588" l="0"/>
                                      </p:by>
                                    </p:animClr>
                                    <p:animClr clrSpc="hsl" dir="cw">
                                      <p:cBhvr>
                                        <p:cTn id="40" dur="500" fill="hold"/>
                                        <p:tgtEl>
                                          <p:spTgt spid="5">
                                            <p:txEl>
                                              <p:pRg st="1" end="1"/>
                                            </p:txEl>
                                          </p:spTgt>
                                        </p:tgtEl>
                                        <p:attrNameLst>
                                          <p:attrName>fillcolor</p:attrName>
                                        </p:attrNameLst>
                                      </p:cBhvr>
                                      <p:by>
                                        <p:hsl h="0" s="-70588" l="0"/>
                                      </p:by>
                                    </p:animClr>
                                    <p:animClr clrSpc="hsl" dir="cw">
                                      <p:cBhvr>
                                        <p:cTn id="41" dur="500" fill="hold"/>
                                        <p:tgtEl>
                                          <p:spTgt spid="5">
                                            <p:txEl>
                                              <p:pRg st="1" end="1"/>
                                            </p:txEl>
                                          </p:spTgt>
                                        </p:tgtEl>
                                        <p:attrNameLst>
                                          <p:attrName>stroke.color</p:attrName>
                                        </p:attrNameLst>
                                      </p:cBhvr>
                                      <p:by>
                                        <p:hsl h="0" s="-70588" l="0"/>
                                      </p:by>
                                    </p:animClr>
                                    <p:set>
                                      <p:cBhvr>
                                        <p:cTn id="42" dur="500" fill="hold"/>
                                        <p:tgtEl>
                                          <p:spTgt spid="5">
                                            <p:txEl>
                                              <p:pRg st="1" end="1"/>
                                            </p:txEl>
                                          </p:spTgt>
                                        </p:tgtEl>
                                        <p:attrNameLst>
                                          <p:attrName>fill.type</p:attrName>
                                        </p:attrNameLst>
                                      </p:cBhvr>
                                      <p:to>
                                        <p:strVal val="solid"/>
                                      </p:to>
                                    </p:set>
                                  </p:childTnLst>
                                </p:cTn>
                              </p:par>
                              <p:par>
                                <p:cTn id="43" presetID="25" presetClass="emph" presetSubtype="0" fill="hold" grpId="2" nodeType="withEffect">
                                  <p:stCondLst>
                                    <p:cond delay="0"/>
                                  </p:stCondLst>
                                  <p:childTnLst>
                                    <p:animClr clrSpc="hsl" dir="cw">
                                      <p:cBhvr override="childStyle">
                                        <p:cTn id="44" dur="500" fill="hold"/>
                                        <p:tgtEl>
                                          <p:spTgt spid="5">
                                            <p:txEl>
                                              <p:pRg st="2" end="2"/>
                                            </p:txEl>
                                          </p:spTgt>
                                        </p:tgtEl>
                                        <p:attrNameLst>
                                          <p:attrName>style.color</p:attrName>
                                        </p:attrNameLst>
                                      </p:cBhvr>
                                      <p:by>
                                        <p:hsl h="0" s="-70588" l="0"/>
                                      </p:by>
                                    </p:animClr>
                                    <p:animClr clrSpc="hsl" dir="cw">
                                      <p:cBhvr>
                                        <p:cTn id="45" dur="500" fill="hold"/>
                                        <p:tgtEl>
                                          <p:spTgt spid="5">
                                            <p:txEl>
                                              <p:pRg st="2" end="2"/>
                                            </p:txEl>
                                          </p:spTgt>
                                        </p:tgtEl>
                                        <p:attrNameLst>
                                          <p:attrName>fillcolor</p:attrName>
                                        </p:attrNameLst>
                                      </p:cBhvr>
                                      <p:by>
                                        <p:hsl h="0" s="-70588" l="0"/>
                                      </p:by>
                                    </p:animClr>
                                    <p:animClr clrSpc="hsl" dir="cw">
                                      <p:cBhvr>
                                        <p:cTn id="46" dur="500" fill="hold"/>
                                        <p:tgtEl>
                                          <p:spTgt spid="5">
                                            <p:txEl>
                                              <p:pRg st="2" end="2"/>
                                            </p:txEl>
                                          </p:spTgt>
                                        </p:tgtEl>
                                        <p:attrNameLst>
                                          <p:attrName>stroke.color</p:attrName>
                                        </p:attrNameLst>
                                      </p:cBhvr>
                                      <p:by>
                                        <p:hsl h="0" s="-70588" l="0"/>
                                      </p:by>
                                    </p:animClr>
                                    <p:set>
                                      <p:cBhvr>
                                        <p:cTn id="47" dur="500" fill="hold"/>
                                        <p:tgtEl>
                                          <p:spTgt spid="5">
                                            <p:txEl>
                                              <p:pRg st="2" end="2"/>
                                            </p:txEl>
                                          </p:spTgt>
                                        </p:tgtEl>
                                        <p:attrNameLst>
                                          <p:attrName>fill.type</p:attrName>
                                        </p:attrNameLst>
                                      </p:cBhvr>
                                      <p:to>
                                        <p:strVal val="solid"/>
                                      </p:to>
                                    </p:set>
                                  </p:childTnLst>
                                </p:cTn>
                              </p:par>
                              <p:par>
                                <p:cTn id="48" presetID="25" presetClass="emph" presetSubtype="0" fill="hold" grpId="2" nodeType="withEffect">
                                  <p:stCondLst>
                                    <p:cond delay="0"/>
                                  </p:stCondLst>
                                  <p:childTnLst>
                                    <p:animClr clrSpc="hsl" dir="cw">
                                      <p:cBhvr override="childStyle">
                                        <p:cTn id="49" dur="500" fill="hold"/>
                                        <p:tgtEl>
                                          <p:spTgt spid="5">
                                            <p:txEl>
                                              <p:pRg st="3" end="3"/>
                                            </p:txEl>
                                          </p:spTgt>
                                        </p:tgtEl>
                                        <p:attrNameLst>
                                          <p:attrName>style.color</p:attrName>
                                        </p:attrNameLst>
                                      </p:cBhvr>
                                      <p:by>
                                        <p:hsl h="0" s="-70588" l="0"/>
                                      </p:by>
                                    </p:animClr>
                                    <p:animClr clrSpc="hsl" dir="cw">
                                      <p:cBhvr>
                                        <p:cTn id="50" dur="500" fill="hold"/>
                                        <p:tgtEl>
                                          <p:spTgt spid="5">
                                            <p:txEl>
                                              <p:pRg st="3" end="3"/>
                                            </p:txEl>
                                          </p:spTgt>
                                        </p:tgtEl>
                                        <p:attrNameLst>
                                          <p:attrName>fillcolor</p:attrName>
                                        </p:attrNameLst>
                                      </p:cBhvr>
                                      <p:by>
                                        <p:hsl h="0" s="-70588" l="0"/>
                                      </p:by>
                                    </p:animClr>
                                    <p:animClr clrSpc="hsl" dir="cw">
                                      <p:cBhvr>
                                        <p:cTn id="51" dur="500" fill="hold"/>
                                        <p:tgtEl>
                                          <p:spTgt spid="5">
                                            <p:txEl>
                                              <p:pRg st="3" end="3"/>
                                            </p:txEl>
                                          </p:spTgt>
                                        </p:tgtEl>
                                        <p:attrNameLst>
                                          <p:attrName>stroke.color</p:attrName>
                                        </p:attrNameLst>
                                      </p:cBhvr>
                                      <p:by>
                                        <p:hsl h="0" s="-70588" l="0"/>
                                      </p:by>
                                    </p:animClr>
                                    <p:set>
                                      <p:cBhvr>
                                        <p:cTn id="52" dur="500" fill="hold"/>
                                        <p:tgtEl>
                                          <p:spTgt spid="5">
                                            <p:txEl>
                                              <p:pRg st="3" end="3"/>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xEl>
                                              <p:pRg st="8" end="8"/>
                                            </p:txEl>
                                          </p:spTgt>
                                        </p:tgtEl>
                                        <p:attrNameLst>
                                          <p:attrName>style.visibility</p:attrName>
                                        </p:attrNameLst>
                                      </p:cBhvr>
                                      <p:to>
                                        <p:strVal val="visible"/>
                                      </p:to>
                                    </p:set>
                                  </p:childTnLst>
                                </p:cTn>
                              </p:par>
                              <p:par>
                                <p:cTn id="59" presetID="9" presetClass="emph" presetSubtype="0" grpId="1" nodeType="withEffect">
                                  <p:stCondLst>
                                    <p:cond delay="0"/>
                                  </p:stCondLst>
                                  <p:childTnLst>
                                    <p:set>
                                      <p:cBhvr>
                                        <p:cTn id="60" dur="indefinite"/>
                                        <p:tgtEl>
                                          <p:spTgt spid="5">
                                            <p:txEl>
                                              <p:pRg st="4" end="4"/>
                                            </p:txEl>
                                          </p:spTgt>
                                        </p:tgtEl>
                                        <p:attrNameLst>
                                          <p:attrName>style.opacity</p:attrName>
                                        </p:attrNameLst>
                                      </p:cBhvr>
                                      <p:to>
                                        <p:strVal val="0.25"/>
                                      </p:to>
                                    </p:set>
                                    <p:animEffect filter="image" prLst="opacity: 0.25">
                                      <p:cBhvr rctx="IE">
                                        <p:cTn id="61" dur="indefinite"/>
                                        <p:tgtEl>
                                          <p:spTgt spid="5">
                                            <p:txEl>
                                              <p:pRg st="4" end="4"/>
                                            </p:txEl>
                                          </p:spTgt>
                                        </p:tgtEl>
                                      </p:cBhvr>
                                    </p:animEffect>
                                  </p:childTnLst>
                                </p:cTn>
                              </p:par>
                              <p:par>
                                <p:cTn id="62" presetID="9" presetClass="emph" presetSubtype="0" grpId="1" nodeType="withEffect">
                                  <p:stCondLst>
                                    <p:cond delay="0"/>
                                  </p:stCondLst>
                                  <p:childTnLst>
                                    <p:set>
                                      <p:cBhvr>
                                        <p:cTn id="63" dur="indefinite"/>
                                        <p:tgtEl>
                                          <p:spTgt spid="5">
                                            <p:txEl>
                                              <p:pRg st="5" end="5"/>
                                            </p:txEl>
                                          </p:spTgt>
                                        </p:tgtEl>
                                        <p:attrNameLst>
                                          <p:attrName>style.opacity</p:attrName>
                                        </p:attrNameLst>
                                      </p:cBhvr>
                                      <p:to>
                                        <p:strVal val="0.25"/>
                                      </p:to>
                                    </p:set>
                                    <p:animEffect filter="image" prLst="opacity: 0.25">
                                      <p:cBhvr rctx="IE">
                                        <p:cTn id="64" dur="indefinite"/>
                                        <p:tgtEl>
                                          <p:spTgt spid="5">
                                            <p:txEl>
                                              <p:pRg st="5" end="5"/>
                                            </p:txEl>
                                          </p:spTgt>
                                        </p:tgtEl>
                                      </p:cBhvr>
                                    </p:animEffect>
                                  </p:childTnLst>
                                </p:cTn>
                              </p:par>
                              <p:par>
                                <p:cTn id="65" presetID="9" presetClass="emph" presetSubtype="0" grpId="1" nodeType="withEffect">
                                  <p:stCondLst>
                                    <p:cond delay="0"/>
                                  </p:stCondLst>
                                  <p:childTnLst>
                                    <p:set>
                                      <p:cBhvr>
                                        <p:cTn id="66" dur="indefinite"/>
                                        <p:tgtEl>
                                          <p:spTgt spid="5">
                                            <p:txEl>
                                              <p:pRg st="6" end="6"/>
                                            </p:txEl>
                                          </p:spTgt>
                                        </p:tgtEl>
                                        <p:attrNameLst>
                                          <p:attrName>style.opacity</p:attrName>
                                        </p:attrNameLst>
                                      </p:cBhvr>
                                      <p:to>
                                        <p:strVal val="0.25"/>
                                      </p:to>
                                    </p:set>
                                    <p:animEffect filter="image" prLst="opacity: 0.25">
                                      <p:cBhvr rctx="IE">
                                        <p:cTn id="67" dur="indefinite"/>
                                        <p:tgtEl>
                                          <p:spTgt spid="5">
                                            <p:txEl>
                                              <p:pRg st="6" end="6"/>
                                            </p:txEl>
                                          </p:spTgt>
                                        </p:tgtEl>
                                      </p:cBhvr>
                                    </p:animEffect>
                                  </p:childTnLst>
                                </p:cTn>
                              </p:par>
                              <p:par>
                                <p:cTn id="68" presetID="25" presetClass="emph" presetSubtype="0" fill="hold" grpId="2" nodeType="withEffect">
                                  <p:stCondLst>
                                    <p:cond delay="0"/>
                                  </p:stCondLst>
                                  <p:childTnLst>
                                    <p:animClr clrSpc="hsl" dir="cw">
                                      <p:cBhvr override="childStyle">
                                        <p:cTn id="69" dur="500" fill="hold"/>
                                        <p:tgtEl>
                                          <p:spTgt spid="5">
                                            <p:txEl>
                                              <p:pRg st="4" end="4"/>
                                            </p:txEl>
                                          </p:spTgt>
                                        </p:tgtEl>
                                        <p:attrNameLst>
                                          <p:attrName>style.color</p:attrName>
                                        </p:attrNameLst>
                                      </p:cBhvr>
                                      <p:by>
                                        <p:hsl h="0" s="-70588" l="0"/>
                                      </p:by>
                                    </p:animClr>
                                    <p:animClr clrSpc="hsl" dir="cw">
                                      <p:cBhvr>
                                        <p:cTn id="70" dur="500" fill="hold"/>
                                        <p:tgtEl>
                                          <p:spTgt spid="5">
                                            <p:txEl>
                                              <p:pRg st="4" end="4"/>
                                            </p:txEl>
                                          </p:spTgt>
                                        </p:tgtEl>
                                        <p:attrNameLst>
                                          <p:attrName>fillcolor</p:attrName>
                                        </p:attrNameLst>
                                      </p:cBhvr>
                                      <p:by>
                                        <p:hsl h="0" s="-70588" l="0"/>
                                      </p:by>
                                    </p:animClr>
                                    <p:animClr clrSpc="hsl" dir="cw">
                                      <p:cBhvr>
                                        <p:cTn id="71" dur="500" fill="hold"/>
                                        <p:tgtEl>
                                          <p:spTgt spid="5">
                                            <p:txEl>
                                              <p:pRg st="4" end="4"/>
                                            </p:txEl>
                                          </p:spTgt>
                                        </p:tgtEl>
                                        <p:attrNameLst>
                                          <p:attrName>stroke.color</p:attrName>
                                        </p:attrNameLst>
                                      </p:cBhvr>
                                      <p:by>
                                        <p:hsl h="0" s="-70588" l="0"/>
                                      </p:by>
                                    </p:animClr>
                                    <p:set>
                                      <p:cBhvr>
                                        <p:cTn id="72" dur="500" fill="hold"/>
                                        <p:tgtEl>
                                          <p:spTgt spid="5">
                                            <p:txEl>
                                              <p:pRg st="4" end="4"/>
                                            </p:txEl>
                                          </p:spTgt>
                                        </p:tgtEl>
                                        <p:attrNameLst>
                                          <p:attrName>fill.type</p:attrName>
                                        </p:attrNameLst>
                                      </p:cBhvr>
                                      <p:to>
                                        <p:strVal val="solid"/>
                                      </p:to>
                                    </p:set>
                                  </p:childTnLst>
                                </p:cTn>
                              </p:par>
                              <p:par>
                                <p:cTn id="73" presetID="25" presetClass="emph" presetSubtype="0" fill="hold" grpId="2" nodeType="withEffect">
                                  <p:stCondLst>
                                    <p:cond delay="0"/>
                                  </p:stCondLst>
                                  <p:childTnLst>
                                    <p:animClr clrSpc="hsl" dir="cw">
                                      <p:cBhvr override="childStyle">
                                        <p:cTn id="74" dur="500" fill="hold"/>
                                        <p:tgtEl>
                                          <p:spTgt spid="5">
                                            <p:txEl>
                                              <p:pRg st="5" end="5"/>
                                            </p:txEl>
                                          </p:spTgt>
                                        </p:tgtEl>
                                        <p:attrNameLst>
                                          <p:attrName>style.color</p:attrName>
                                        </p:attrNameLst>
                                      </p:cBhvr>
                                      <p:by>
                                        <p:hsl h="0" s="-70588" l="0"/>
                                      </p:by>
                                    </p:animClr>
                                    <p:animClr clrSpc="hsl" dir="cw">
                                      <p:cBhvr>
                                        <p:cTn id="75" dur="500" fill="hold"/>
                                        <p:tgtEl>
                                          <p:spTgt spid="5">
                                            <p:txEl>
                                              <p:pRg st="5" end="5"/>
                                            </p:txEl>
                                          </p:spTgt>
                                        </p:tgtEl>
                                        <p:attrNameLst>
                                          <p:attrName>fillcolor</p:attrName>
                                        </p:attrNameLst>
                                      </p:cBhvr>
                                      <p:by>
                                        <p:hsl h="0" s="-70588" l="0"/>
                                      </p:by>
                                    </p:animClr>
                                    <p:animClr clrSpc="hsl" dir="cw">
                                      <p:cBhvr>
                                        <p:cTn id="76" dur="500" fill="hold"/>
                                        <p:tgtEl>
                                          <p:spTgt spid="5">
                                            <p:txEl>
                                              <p:pRg st="5" end="5"/>
                                            </p:txEl>
                                          </p:spTgt>
                                        </p:tgtEl>
                                        <p:attrNameLst>
                                          <p:attrName>stroke.color</p:attrName>
                                        </p:attrNameLst>
                                      </p:cBhvr>
                                      <p:by>
                                        <p:hsl h="0" s="-70588" l="0"/>
                                      </p:by>
                                    </p:animClr>
                                    <p:set>
                                      <p:cBhvr>
                                        <p:cTn id="77" dur="500" fill="hold"/>
                                        <p:tgtEl>
                                          <p:spTgt spid="5">
                                            <p:txEl>
                                              <p:pRg st="5" end="5"/>
                                            </p:txEl>
                                          </p:spTgt>
                                        </p:tgtEl>
                                        <p:attrNameLst>
                                          <p:attrName>fill.type</p:attrName>
                                        </p:attrNameLst>
                                      </p:cBhvr>
                                      <p:to>
                                        <p:strVal val="solid"/>
                                      </p:to>
                                    </p:set>
                                  </p:childTnLst>
                                </p:cTn>
                              </p:par>
                              <p:par>
                                <p:cTn id="78" presetID="25" presetClass="emph" presetSubtype="0" fill="hold" grpId="2" nodeType="withEffect">
                                  <p:stCondLst>
                                    <p:cond delay="0"/>
                                  </p:stCondLst>
                                  <p:childTnLst>
                                    <p:animClr clrSpc="hsl" dir="cw">
                                      <p:cBhvr override="childStyle">
                                        <p:cTn id="79" dur="500" fill="hold"/>
                                        <p:tgtEl>
                                          <p:spTgt spid="5">
                                            <p:txEl>
                                              <p:pRg st="6" end="6"/>
                                            </p:txEl>
                                          </p:spTgt>
                                        </p:tgtEl>
                                        <p:attrNameLst>
                                          <p:attrName>style.color</p:attrName>
                                        </p:attrNameLst>
                                      </p:cBhvr>
                                      <p:by>
                                        <p:hsl h="0" s="-70588" l="0"/>
                                      </p:by>
                                    </p:animClr>
                                    <p:animClr clrSpc="hsl" dir="cw">
                                      <p:cBhvr>
                                        <p:cTn id="80" dur="500" fill="hold"/>
                                        <p:tgtEl>
                                          <p:spTgt spid="5">
                                            <p:txEl>
                                              <p:pRg st="6" end="6"/>
                                            </p:txEl>
                                          </p:spTgt>
                                        </p:tgtEl>
                                        <p:attrNameLst>
                                          <p:attrName>fillcolor</p:attrName>
                                        </p:attrNameLst>
                                      </p:cBhvr>
                                      <p:by>
                                        <p:hsl h="0" s="-70588" l="0"/>
                                      </p:by>
                                    </p:animClr>
                                    <p:animClr clrSpc="hsl" dir="cw">
                                      <p:cBhvr>
                                        <p:cTn id="81" dur="500" fill="hold"/>
                                        <p:tgtEl>
                                          <p:spTgt spid="5">
                                            <p:txEl>
                                              <p:pRg st="6" end="6"/>
                                            </p:txEl>
                                          </p:spTgt>
                                        </p:tgtEl>
                                        <p:attrNameLst>
                                          <p:attrName>stroke.color</p:attrName>
                                        </p:attrNameLst>
                                      </p:cBhvr>
                                      <p:by>
                                        <p:hsl h="0" s="-70588" l="0"/>
                                      </p:by>
                                    </p:animClr>
                                    <p:set>
                                      <p:cBhvr>
                                        <p:cTn id="82" dur="500" fill="hold"/>
                                        <p:tgtEl>
                                          <p:spTgt spid="5">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p" bldLvl="2"/>
      <p:bldP spid="5" grpId="2"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lowchart: Terminator 40">
            <a:extLst>
              <a:ext uri="{FF2B5EF4-FFF2-40B4-BE49-F238E27FC236}">
                <a16:creationId xmlns:a16="http://schemas.microsoft.com/office/drawing/2014/main" id="{F1773204-315F-04EF-F405-9970F94F73DF}"/>
              </a:ext>
            </a:extLst>
          </p:cNvPr>
          <p:cNvSpPr/>
          <p:nvPr/>
        </p:nvSpPr>
        <p:spPr>
          <a:xfrm>
            <a:off x="5087885" y="3065905"/>
            <a:ext cx="2020938" cy="432060"/>
          </a:xfrm>
          <a:prstGeom prst="flowChartTerminator">
            <a:avLst/>
          </a:prstGeom>
          <a:solidFill>
            <a:srgbClr val="F3F3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55 sensitizers</a:t>
            </a:r>
          </a:p>
        </p:txBody>
      </p:sp>
      <p:sp>
        <p:nvSpPr>
          <p:cNvPr id="77" name="Flowchart: Terminator 76">
            <a:extLst>
              <a:ext uri="{FF2B5EF4-FFF2-40B4-BE49-F238E27FC236}">
                <a16:creationId xmlns:a16="http://schemas.microsoft.com/office/drawing/2014/main" id="{FCD1A913-1DEC-4E29-7894-F3A65D63ACB3}"/>
              </a:ext>
            </a:extLst>
          </p:cNvPr>
          <p:cNvSpPr/>
          <p:nvPr/>
        </p:nvSpPr>
        <p:spPr>
          <a:xfrm>
            <a:off x="2115122" y="3065905"/>
            <a:ext cx="2016000" cy="432060"/>
          </a:xfrm>
          <a:prstGeom prst="flowChartTerminator">
            <a:avLst/>
          </a:prstGeom>
          <a:solidFill>
            <a:srgbClr val="F3F3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207 non-sensitizers</a:t>
            </a:r>
            <a:endPar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57" name="Flowchart: Terminator 56">
            <a:extLst>
              <a:ext uri="{FF2B5EF4-FFF2-40B4-BE49-F238E27FC236}">
                <a16:creationId xmlns:a16="http://schemas.microsoft.com/office/drawing/2014/main" id="{37E59B5D-2240-09DC-C1E2-35D9CCFEA586}"/>
              </a:ext>
            </a:extLst>
          </p:cNvPr>
          <p:cNvSpPr/>
          <p:nvPr/>
        </p:nvSpPr>
        <p:spPr>
          <a:xfrm>
            <a:off x="3869135" y="4600253"/>
            <a:ext cx="2016260" cy="432060"/>
          </a:xfrm>
          <a:prstGeom prst="flowChartTerminator">
            <a:avLst/>
          </a:prstGeom>
          <a:solidFill>
            <a:srgbClr val="F3F3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30 compounds with no experimental EC3 values</a:t>
            </a:r>
          </a:p>
        </p:txBody>
      </p:sp>
      <p:sp>
        <p:nvSpPr>
          <p:cNvPr id="5" name="Oval 4">
            <a:extLst>
              <a:ext uri="{FF2B5EF4-FFF2-40B4-BE49-F238E27FC236}">
                <a16:creationId xmlns:a16="http://schemas.microsoft.com/office/drawing/2014/main" id="{E10697F1-06B8-62A2-F4EF-BAE41AF86182}"/>
              </a:ext>
            </a:extLst>
          </p:cNvPr>
          <p:cNvSpPr/>
          <p:nvPr/>
        </p:nvSpPr>
        <p:spPr>
          <a:xfrm>
            <a:off x="5197859" y="1196690"/>
            <a:ext cx="1800991" cy="766927"/>
          </a:xfrm>
          <a:prstGeom prst="ellipse">
            <a:avLst/>
          </a:prstGeom>
          <a:solidFill>
            <a:srgbClr val="D0CEC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START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ELSIE database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463 compounds</a:t>
            </a:r>
          </a:p>
        </p:txBody>
      </p:sp>
      <p:sp>
        <p:nvSpPr>
          <p:cNvPr id="8" name="Flowchart: Terminator 7">
            <a:extLst>
              <a:ext uri="{FF2B5EF4-FFF2-40B4-BE49-F238E27FC236}">
                <a16:creationId xmlns:a16="http://schemas.microsoft.com/office/drawing/2014/main" id="{796483CF-D492-6E41-83B4-4C629BC8D5CE}"/>
              </a:ext>
            </a:extLst>
          </p:cNvPr>
          <p:cNvSpPr/>
          <p:nvPr/>
        </p:nvSpPr>
        <p:spPr>
          <a:xfrm>
            <a:off x="8060878" y="3065905"/>
            <a:ext cx="2016000" cy="432060"/>
          </a:xfrm>
          <a:prstGeom prst="flowChartTerminator">
            <a:avLst/>
          </a:prstGeom>
          <a:solidFill>
            <a:srgbClr val="F3F3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201 compounds</a:t>
            </a:r>
          </a:p>
        </p:txBody>
      </p:sp>
      <p:cxnSp>
        <p:nvCxnSpPr>
          <p:cNvPr id="10" name="Straight Arrow Connector 9">
            <a:extLst>
              <a:ext uri="{FF2B5EF4-FFF2-40B4-BE49-F238E27FC236}">
                <a16:creationId xmlns:a16="http://schemas.microsoft.com/office/drawing/2014/main" id="{5D6D5383-9059-F5C6-0278-CA1FBE7DFD20}"/>
              </a:ext>
            </a:extLst>
          </p:cNvPr>
          <p:cNvCxnSpPr>
            <a:cxnSpLocks/>
            <a:endCxn id="8" idx="0"/>
          </p:cNvCxnSpPr>
          <p:nvPr/>
        </p:nvCxnSpPr>
        <p:spPr>
          <a:xfrm>
            <a:off x="7106482" y="2514761"/>
            <a:ext cx="1962396" cy="55114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65A1DA-D17D-414B-115D-4A2A3CA266A6}"/>
              </a:ext>
            </a:extLst>
          </p:cNvPr>
          <p:cNvCxnSpPr>
            <a:cxnSpLocks/>
            <a:endCxn id="77" idx="0"/>
          </p:cNvCxnSpPr>
          <p:nvPr/>
        </p:nvCxnSpPr>
        <p:spPr>
          <a:xfrm rot="10800000" flipV="1">
            <a:off x="3123122" y="2514761"/>
            <a:ext cx="1967104" cy="55114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3792D80-2764-4F81-D4C5-7C24AA9F91EA}"/>
              </a:ext>
            </a:extLst>
          </p:cNvPr>
          <p:cNvCxnSpPr>
            <a:cxnSpLocks/>
            <a:stCxn id="5" idx="4"/>
          </p:cNvCxnSpPr>
          <p:nvPr/>
        </p:nvCxnSpPr>
        <p:spPr>
          <a:xfrm flipH="1">
            <a:off x="6098354" y="1963617"/>
            <a:ext cx="1" cy="335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Flowchart: Terminator 31">
            <a:extLst>
              <a:ext uri="{FF2B5EF4-FFF2-40B4-BE49-F238E27FC236}">
                <a16:creationId xmlns:a16="http://schemas.microsoft.com/office/drawing/2014/main" id="{40F00AE4-6BD9-EF23-0F83-7372C29BD206}"/>
              </a:ext>
            </a:extLst>
          </p:cNvPr>
          <p:cNvSpPr/>
          <p:nvPr/>
        </p:nvSpPr>
        <p:spPr>
          <a:xfrm>
            <a:off x="6392847" y="6134598"/>
            <a:ext cx="2016258" cy="432060"/>
          </a:xfrm>
          <a:prstGeom prst="flowChartTerminator">
            <a:avLst/>
          </a:prstGeom>
          <a:solidFill>
            <a:srgbClr val="F3F3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14 compounds with predicted EC3 values</a:t>
            </a:r>
          </a:p>
        </p:txBody>
      </p:sp>
      <p:sp>
        <p:nvSpPr>
          <p:cNvPr id="35" name="Rectangle 34">
            <a:extLst>
              <a:ext uri="{FF2B5EF4-FFF2-40B4-BE49-F238E27FC236}">
                <a16:creationId xmlns:a16="http://schemas.microsoft.com/office/drawing/2014/main" id="{36974B8B-CBAA-E71E-CFC3-BE96C72D30D9}"/>
              </a:ext>
            </a:extLst>
          </p:cNvPr>
          <p:cNvSpPr/>
          <p:nvPr/>
        </p:nvSpPr>
        <p:spPr>
          <a:xfrm>
            <a:off x="5095661" y="5367427"/>
            <a:ext cx="2016256" cy="432060"/>
          </a:xfrm>
          <a:prstGeom prst="rect">
            <a:avLst/>
          </a:prstGeom>
          <a:solidFill>
            <a:srgbClr val="A6A6A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Predicted EC3 values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taken from Derek Nexus</a:t>
            </a:r>
          </a:p>
        </p:txBody>
      </p:sp>
      <p:sp>
        <p:nvSpPr>
          <p:cNvPr id="54" name="Flowchart: Terminator 53">
            <a:extLst>
              <a:ext uri="{FF2B5EF4-FFF2-40B4-BE49-F238E27FC236}">
                <a16:creationId xmlns:a16="http://schemas.microsoft.com/office/drawing/2014/main" id="{4838D0B5-EA81-E16A-0655-EC765035DAB6}"/>
              </a:ext>
            </a:extLst>
          </p:cNvPr>
          <p:cNvSpPr/>
          <p:nvPr/>
        </p:nvSpPr>
        <p:spPr>
          <a:xfrm>
            <a:off x="6387414" y="4600253"/>
            <a:ext cx="2016258" cy="432060"/>
          </a:xfrm>
          <a:prstGeom prst="flowChartTerminator">
            <a:avLst/>
          </a:prstGeom>
          <a:solidFill>
            <a:srgbClr val="F3F3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25 compounds with experimental EC3 values</a:t>
            </a:r>
          </a:p>
        </p:txBody>
      </p:sp>
      <p:cxnSp>
        <p:nvCxnSpPr>
          <p:cNvPr id="58" name="Straight Arrow Connector 42">
            <a:extLst>
              <a:ext uri="{FF2B5EF4-FFF2-40B4-BE49-F238E27FC236}">
                <a16:creationId xmlns:a16="http://schemas.microsoft.com/office/drawing/2014/main" id="{8FCA59FD-A718-0DD5-7D97-66190A15197E}"/>
              </a:ext>
            </a:extLst>
          </p:cNvPr>
          <p:cNvCxnSpPr>
            <a:cxnSpLocks/>
            <a:endCxn id="57" idx="0"/>
          </p:cNvCxnSpPr>
          <p:nvPr/>
        </p:nvCxnSpPr>
        <p:spPr>
          <a:xfrm rot="10800000" flipV="1">
            <a:off x="4877266" y="4049109"/>
            <a:ext cx="212961" cy="55114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45">
            <a:extLst>
              <a:ext uri="{FF2B5EF4-FFF2-40B4-BE49-F238E27FC236}">
                <a16:creationId xmlns:a16="http://schemas.microsoft.com/office/drawing/2014/main" id="{A38E36DC-5556-FEFD-29F1-1AB0B49D3224}"/>
              </a:ext>
            </a:extLst>
          </p:cNvPr>
          <p:cNvCxnSpPr>
            <a:cxnSpLocks/>
            <a:endCxn id="54" idx="0"/>
          </p:cNvCxnSpPr>
          <p:nvPr/>
        </p:nvCxnSpPr>
        <p:spPr>
          <a:xfrm>
            <a:off x="7106482" y="4049109"/>
            <a:ext cx="289061" cy="55114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3882E5F-91A5-3BB6-A181-FCDBA86BBA40}"/>
              </a:ext>
            </a:extLst>
          </p:cNvPr>
          <p:cNvCxnSpPr>
            <a:cxnSpLocks/>
            <a:stCxn id="57" idx="2"/>
          </p:cNvCxnSpPr>
          <p:nvPr/>
        </p:nvCxnSpPr>
        <p:spPr>
          <a:xfrm rot="16200000" flipH="1">
            <a:off x="5322970" y="4586608"/>
            <a:ext cx="335114" cy="122652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45">
            <a:extLst>
              <a:ext uri="{FF2B5EF4-FFF2-40B4-BE49-F238E27FC236}">
                <a16:creationId xmlns:a16="http://schemas.microsoft.com/office/drawing/2014/main" id="{60A753DB-1227-3B8A-628D-831DE9F6513D}"/>
              </a:ext>
            </a:extLst>
          </p:cNvPr>
          <p:cNvCxnSpPr>
            <a:cxnSpLocks/>
            <a:endCxn id="32" idx="0"/>
          </p:cNvCxnSpPr>
          <p:nvPr/>
        </p:nvCxnSpPr>
        <p:spPr>
          <a:xfrm>
            <a:off x="7111917" y="5583457"/>
            <a:ext cx="289059" cy="55114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Flowchart: Terminator 79">
            <a:extLst>
              <a:ext uri="{FF2B5EF4-FFF2-40B4-BE49-F238E27FC236}">
                <a16:creationId xmlns:a16="http://schemas.microsoft.com/office/drawing/2014/main" id="{11D9AF1D-B556-7F1B-07CF-FA49F1C361D6}"/>
              </a:ext>
            </a:extLst>
          </p:cNvPr>
          <p:cNvSpPr/>
          <p:nvPr/>
        </p:nvSpPr>
        <p:spPr>
          <a:xfrm>
            <a:off x="3869154" y="6134598"/>
            <a:ext cx="2016258" cy="432060"/>
          </a:xfrm>
          <a:prstGeom prst="flowChartTerminator">
            <a:avLst/>
          </a:prstGeom>
          <a:solidFill>
            <a:srgbClr val="F3F3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16 compounds with no predicted EC3 values</a:t>
            </a:r>
          </a:p>
        </p:txBody>
      </p:sp>
      <p:cxnSp>
        <p:nvCxnSpPr>
          <p:cNvPr id="81" name="Straight Arrow Connector 45">
            <a:extLst>
              <a:ext uri="{FF2B5EF4-FFF2-40B4-BE49-F238E27FC236}">
                <a16:creationId xmlns:a16="http://schemas.microsoft.com/office/drawing/2014/main" id="{F612DA7A-D290-9496-8CF5-9B7AF75E4E09}"/>
              </a:ext>
            </a:extLst>
          </p:cNvPr>
          <p:cNvCxnSpPr>
            <a:cxnSpLocks/>
            <a:endCxn id="80" idx="0"/>
          </p:cNvCxnSpPr>
          <p:nvPr/>
        </p:nvCxnSpPr>
        <p:spPr>
          <a:xfrm rot="10800000" flipV="1">
            <a:off x="4877283" y="5583456"/>
            <a:ext cx="218378" cy="55114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50001184-7ABE-BA00-12DA-99890B6B5336}"/>
              </a:ext>
            </a:extLst>
          </p:cNvPr>
          <p:cNvSpPr/>
          <p:nvPr/>
        </p:nvSpPr>
        <p:spPr>
          <a:xfrm>
            <a:off x="8904390" y="5188400"/>
            <a:ext cx="1605392" cy="790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39 compounds with dermal potency information</a:t>
            </a:r>
          </a:p>
        </p:txBody>
      </p:sp>
      <p:cxnSp>
        <p:nvCxnSpPr>
          <p:cNvPr id="87" name="Straight Arrow Connector 86">
            <a:extLst>
              <a:ext uri="{FF2B5EF4-FFF2-40B4-BE49-F238E27FC236}">
                <a16:creationId xmlns:a16="http://schemas.microsoft.com/office/drawing/2014/main" id="{0F673622-C2C1-05A6-E8FB-4DA74CF11F76}"/>
              </a:ext>
            </a:extLst>
          </p:cNvPr>
          <p:cNvCxnSpPr>
            <a:cxnSpLocks/>
            <a:stCxn id="54" idx="3"/>
            <a:endCxn id="86" idx="0"/>
          </p:cNvCxnSpPr>
          <p:nvPr/>
        </p:nvCxnSpPr>
        <p:spPr>
          <a:xfrm>
            <a:off x="8403672" y="4816283"/>
            <a:ext cx="1303414" cy="37211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9C15260-0A99-CC02-425C-D37381E54040}"/>
              </a:ext>
            </a:extLst>
          </p:cNvPr>
          <p:cNvCxnSpPr>
            <a:cxnSpLocks/>
            <a:stCxn id="32" idx="3"/>
            <a:endCxn id="86" idx="4"/>
          </p:cNvCxnSpPr>
          <p:nvPr/>
        </p:nvCxnSpPr>
        <p:spPr>
          <a:xfrm flipV="1">
            <a:off x="8409105" y="5978512"/>
            <a:ext cx="1297981" cy="37211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C4C602D5-AD5C-4868-75A6-491EEBE31C50}"/>
              </a:ext>
            </a:extLst>
          </p:cNvPr>
          <p:cNvSpPr txBox="1"/>
          <p:nvPr/>
        </p:nvSpPr>
        <p:spPr>
          <a:xfrm>
            <a:off x="3319298" y="2253151"/>
            <a:ext cx="1579462"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76BF"/>
                </a:solidFill>
                <a:effectLst/>
                <a:uLnTx/>
                <a:uFillTx/>
                <a:latin typeface="Arial" panose="020B0604020202020204" pitchFamily="34" charset="0"/>
                <a:ea typeface="+mn-ea"/>
                <a:cs typeface="Arial" panose="020B0604020202020204" pitchFamily="34" charset="0"/>
              </a:rPr>
              <a:t>Negative</a:t>
            </a:r>
          </a:p>
        </p:txBody>
      </p:sp>
      <p:sp>
        <p:nvSpPr>
          <p:cNvPr id="2" name="Text Placeholder 1">
            <a:extLst>
              <a:ext uri="{FF2B5EF4-FFF2-40B4-BE49-F238E27FC236}">
                <a16:creationId xmlns:a16="http://schemas.microsoft.com/office/drawing/2014/main" id="{8F2BBF5B-21C1-A6CF-0F43-421A37AE54E8}"/>
              </a:ext>
            </a:extLst>
          </p:cNvPr>
          <p:cNvSpPr>
            <a:spLocks noGrp="1"/>
          </p:cNvSpPr>
          <p:nvPr>
            <p:ph type="body" sz="quarter" idx="14"/>
          </p:nvPr>
        </p:nvSpPr>
        <p:spPr>
          <a:xfrm>
            <a:off x="501866" y="372143"/>
            <a:ext cx="10939004" cy="648377"/>
          </a:xfrm>
        </p:spPr>
        <p:txBody>
          <a:bodyPr/>
          <a:lstStyle/>
          <a:p>
            <a:r>
              <a:rPr lang="en-GB" dirty="0"/>
              <a:t>Collecting quantitative dermal potency data</a:t>
            </a:r>
          </a:p>
        </p:txBody>
      </p:sp>
      <p:sp>
        <p:nvSpPr>
          <p:cNvPr id="126" name="Rectangle 125">
            <a:extLst>
              <a:ext uri="{FF2B5EF4-FFF2-40B4-BE49-F238E27FC236}">
                <a16:creationId xmlns:a16="http://schemas.microsoft.com/office/drawing/2014/main" id="{39FF50EA-AB3F-BB42-F49C-57BBFA4AD763}"/>
              </a:ext>
            </a:extLst>
          </p:cNvPr>
          <p:cNvSpPr/>
          <p:nvPr/>
        </p:nvSpPr>
        <p:spPr>
          <a:xfrm>
            <a:off x="5090226" y="3833079"/>
            <a:ext cx="2016256" cy="432060"/>
          </a:xfrm>
          <a:prstGeom prst="rect">
            <a:avLst/>
          </a:prstGeom>
          <a:solidFill>
            <a:srgbClr val="A6A6A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Experimental EC3 values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taken from LLNA data</a:t>
            </a:r>
          </a:p>
        </p:txBody>
      </p:sp>
      <p:sp>
        <p:nvSpPr>
          <p:cNvPr id="131" name="Rectangle 130">
            <a:extLst>
              <a:ext uri="{FF2B5EF4-FFF2-40B4-BE49-F238E27FC236}">
                <a16:creationId xmlns:a16="http://schemas.microsoft.com/office/drawing/2014/main" id="{F898C853-D9F0-89AD-A715-33A13E3DBBD9}"/>
              </a:ext>
            </a:extLst>
          </p:cNvPr>
          <p:cNvSpPr/>
          <p:nvPr/>
        </p:nvSpPr>
        <p:spPr>
          <a:xfrm>
            <a:off x="5090226" y="2298731"/>
            <a:ext cx="2016256" cy="432060"/>
          </a:xfrm>
          <a:prstGeom prst="rect">
            <a:avLst/>
          </a:prstGeom>
          <a:solidFill>
            <a:srgbClr val="A6A6A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Classification based on </a:t>
            </a:r>
            <a:r>
              <a:rPr kumimoji="0" lang="en-GB" sz="11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 vivo</a:t>
            </a: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animal or human data</a:t>
            </a:r>
          </a:p>
        </p:txBody>
      </p:sp>
      <p:cxnSp>
        <p:nvCxnSpPr>
          <p:cNvPr id="133" name="Straight Arrow Connector 132">
            <a:extLst>
              <a:ext uri="{FF2B5EF4-FFF2-40B4-BE49-F238E27FC236}">
                <a16:creationId xmlns:a16="http://schemas.microsoft.com/office/drawing/2014/main" id="{4360B69D-5A95-0C92-1080-49BF8A886362}"/>
              </a:ext>
            </a:extLst>
          </p:cNvPr>
          <p:cNvCxnSpPr>
            <a:cxnSpLocks/>
            <a:endCxn id="41" idx="0"/>
          </p:cNvCxnSpPr>
          <p:nvPr/>
        </p:nvCxnSpPr>
        <p:spPr>
          <a:xfrm>
            <a:off x="6098354" y="2730791"/>
            <a:ext cx="0" cy="335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337BE873-2A84-8233-BEAF-2D81EAB7148B}"/>
              </a:ext>
            </a:extLst>
          </p:cNvPr>
          <p:cNvSpPr txBox="1"/>
          <p:nvPr/>
        </p:nvSpPr>
        <p:spPr>
          <a:xfrm>
            <a:off x="7388474" y="2253151"/>
            <a:ext cx="1398412"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76BF"/>
                </a:solidFill>
                <a:effectLst/>
                <a:uLnTx/>
                <a:uFillTx/>
                <a:latin typeface="Arial" panose="020B0604020202020204" pitchFamily="34" charset="0"/>
                <a:ea typeface="+mn-ea"/>
                <a:cs typeface="Arial" panose="020B0604020202020204" pitchFamily="34" charset="0"/>
              </a:rPr>
              <a:t>No data</a:t>
            </a:r>
          </a:p>
        </p:txBody>
      </p:sp>
      <p:sp>
        <p:nvSpPr>
          <p:cNvPr id="156" name="TextBox 155">
            <a:extLst>
              <a:ext uri="{FF2B5EF4-FFF2-40B4-BE49-F238E27FC236}">
                <a16:creationId xmlns:a16="http://schemas.microsoft.com/office/drawing/2014/main" id="{77DFCC18-F425-D6EC-68EB-28035A0D3ACA}"/>
              </a:ext>
            </a:extLst>
          </p:cNvPr>
          <p:cNvSpPr txBox="1"/>
          <p:nvPr/>
        </p:nvSpPr>
        <p:spPr>
          <a:xfrm>
            <a:off x="6096000" y="2767541"/>
            <a:ext cx="780326"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76BF"/>
                </a:solidFill>
                <a:effectLst/>
                <a:uLnTx/>
                <a:uFillTx/>
                <a:latin typeface="Arial" panose="020B0604020202020204" pitchFamily="34" charset="0"/>
                <a:ea typeface="+mn-ea"/>
                <a:cs typeface="Arial" panose="020B0604020202020204" pitchFamily="34" charset="0"/>
              </a:rPr>
              <a:t>Positive</a:t>
            </a:r>
          </a:p>
        </p:txBody>
      </p:sp>
      <p:cxnSp>
        <p:nvCxnSpPr>
          <p:cNvPr id="172" name="Straight Arrow Connector 171">
            <a:extLst>
              <a:ext uri="{FF2B5EF4-FFF2-40B4-BE49-F238E27FC236}">
                <a16:creationId xmlns:a16="http://schemas.microsoft.com/office/drawing/2014/main" id="{4622F876-2502-78C0-8949-6691BE871A0A}"/>
              </a:ext>
            </a:extLst>
          </p:cNvPr>
          <p:cNvCxnSpPr>
            <a:cxnSpLocks/>
            <a:stCxn id="41" idx="2"/>
          </p:cNvCxnSpPr>
          <p:nvPr/>
        </p:nvCxnSpPr>
        <p:spPr>
          <a:xfrm>
            <a:off x="6098354" y="3497965"/>
            <a:ext cx="0" cy="335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39B8D60-616D-4416-81B4-FFEE751C525A}"/>
              </a:ext>
            </a:extLst>
          </p:cNvPr>
          <p:cNvSpPr>
            <a:spLocks noGrp="1"/>
          </p:cNvSpPr>
          <p:nvPr>
            <p:ph type="ftr" sz="quarter" idx="17"/>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76BF">
                    <a:tint val="75000"/>
                  </a:srgbClr>
                </a:solidFill>
                <a:effectLst/>
                <a:uLnTx/>
                <a:uFillTx/>
                <a:latin typeface="Arial" panose="020B0604020202020204" pitchFamily="34" charset="0"/>
                <a:ea typeface="+mn-ea"/>
                <a:cs typeface="Arial" panose="020B0604020202020204" pitchFamily="34" charset="0"/>
              </a:rPr>
              <a:t>Draft Manuscript Results</a:t>
            </a:r>
          </a:p>
        </p:txBody>
      </p:sp>
    </p:spTree>
    <p:extLst>
      <p:ext uri="{BB962C8B-B14F-4D97-AF65-F5344CB8AC3E}">
        <p14:creationId xmlns:p14="http://schemas.microsoft.com/office/powerpoint/2010/main" val="236274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
                                        </p:tgtEl>
                                        <p:attrNameLst>
                                          <p:attrName>style.visibility</p:attrName>
                                        </p:attrNameLst>
                                      </p:cBhvr>
                                      <p:to>
                                        <p:strVal val="visible"/>
                                      </p:to>
                                    </p:set>
                                    <p:animEffect transition="in" filter="fade">
                                      <p:cBhvr>
                                        <p:cTn id="19" dur="500"/>
                                        <p:tgtEl>
                                          <p:spTgt spid="1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4"/>
                                        </p:tgtEl>
                                        <p:attrNameLst>
                                          <p:attrName>style.visibility</p:attrName>
                                        </p:attrNameLst>
                                      </p:cBhvr>
                                      <p:to>
                                        <p:strVal val="visible"/>
                                      </p:to>
                                    </p:set>
                                    <p:animEffect transition="in" filter="fade">
                                      <p:cBhvr>
                                        <p:cTn id="25" dur="500"/>
                                        <p:tgtEl>
                                          <p:spTgt spid="1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fade">
                                      <p:cBhvr>
                                        <p:cTn id="28" dur="500"/>
                                        <p:tgtEl>
                                          <p:spTgt spid="11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nodeType="withEffect">
                                  <p:stCondLst>
                                    <p:cond delay="0"/>
                                  </p:stCondLst>
                                  <p:childTnLst>
                                    <p:set>
                                      <p:cBhvr>
                                        <p:cTn id="47" dur="1" fill="hold">
                                          <p:stCondLst>
                                            <p:cond delay="0"/>
                                          </p:stCondLst>
                                        </p:cTn>
                                        <p:tgtEl>
                                          <p:spTgt spid="172"/>
                                        </p:tgtEl>
                                        <p:attrNameLst>
                                          <p:attrName>style.visibility</p:attrName>
                                        </p:attrNameLst>
                                      </p:cBhvr>
                                      <p:to>
                                        <p:strVal val="visible"/>
                                      </p:to>
                                    </p:set>
                                    <p:animEffect transition="in" filter="fade">
                                      <p:cBhvr>
                                        <p:cTn id="48" dur="500"/>
                                        <p:tgtEl>
                                          <p:spTgt spid="17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6"/>
                                        </p:tgtEl>
                                        <p:attrNameLst>
                                          <p:attrName>style.visibility</p:attrName>
                                        </p:attrNameLst>
                                      </p:cBhvr>
                                      <p:to>
                                        <p:strVal val="visible"/>
                                      </p:to>
                                    </p:set>
                                    <p:animEffect transition="in" filter="fade">
                                      <p:cBhvr>
                                        <p:cTn id="51" dur="500"/>
                                        <p:tgtEl>
                                          <p:spTgt spid="1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par>
                                <p:cTn id="55" presetID="10"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10" presetClass="entr" presetSubtype="0"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nodeType="with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fade">
                                      <p:cBhvr>
                                        <p:cTn id="77" dur="500"/>
                                        <p:tgtEl>
                                          <p:spTgt spid="80"/>
                                        </p:tgtEl>
                                      </p:cBhvr>
                                    </p:animEffect>
                                  </p:childTnLst>
                                </p:cTn>
                              </p:par>
                              <p:par>
                                <p:cTn id="78" presetID="10" presetClass="entr" presetSubtype="0" fill="hold" nodeType="with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fade">
                                      <p:cBhvr>
                                        <p:cTn id="80" dur="500"/>
                                        <p:tgtEl>
                                          <p:spTgt spid="8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7"/>
                                        </p:tgtEl>
                                        <p:attrNameLst>
                                          <p:attrName>style.visibility</p:attrName>
                                        </p:attrNameLst>
                                      </p:cBhvr>
                                      <p:to>
                                        <p:strVal val="visible"/>
                                      </p:to>
                                    </p:set>
                                    <p:animEffect transition="in" filter="fade">
                                      <p:cBhvr>
                                        <p:cTn id="85" dur="500"/>
                                        <p:tgtEl>
                                          <p:spTgt spid="87"/>
                                        </p:tgtEl>
                                      </p:cBhvr>
                                    </p:animEffect>
                                  </p:childTnLst>
                                </p:cTn>
                              </p:par>
                              <p:par>
                                <p:cTn id="86" presetID="10" presetClass="entr" presetSubtype="0" fill="hold"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500"/>
                                        <p:tgtEl>
                                          <p:spTgt spid="86"/>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1" nodeType="clickEffect">
                                  <p:stCondLst>
                                    <p:cond delay="0"/>
                                  </p:stCondLst>
                                  <p:childTnLst>
                                    <p:animMotion origin="layout" path="M -0.00026 0.00023 L 0.12943 -0.55023 " pathEditMode="relative" rAng="0" ptsTypes="AA">
                                      <p:cBhvr>
                                        <p:cTn id="95" dur="2000" fill="hold"/>
                                        <p:tgtEl>
                                          <p:spTgt spid="86"/>
                                        </p:tgtEl>
                                        <p:attrNameLst>
                                          <p:attrName>ppt_x</p:attrName>
                                          <p:attrName>ppt_y</p:attrName>
                                        </p:attrNameLst>
                                      </p:cBhvr>
                                      <p:rCtr x="6484" y="-27523"/>
                                    </p:animMotion>
                                  </p:childTnLst>
                                </p:cTn>
                              </p:par>
                              <p:par>
                                <p:cTn id="96" presetID="10" presetClass="exit" presetSubtype="0" fill="hold" grpId="1" nodeType="with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11"/>
                                        </p:tgtEl>
                                      </p:cBhvr>
                                    </p:animEffect>
                                    <p:set>
                                      <p:cBhvr>
                                        <p:cTn id="104" dur="1" fill="hold">
                                          <p:stCondLst>
                                            <p:cond delay="499"/>
                                          </p:stCondLst>
                                        </p:cTn>
                                        <p:tgtEl>
                                          <p:spTgt spid="11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57"/>
                                        </p:tgtEl>
                                      </p:cBhvr>
                                    </p:animEffect>
                                    <p:set>
                                      <p:cBhvr>
                                        <p:cTn id="119" dur="1" fill="hold">
                                          <p:stCondLst>
                                            <p:cond delay="499"/>
                                          </p:stCondLst>
                                        </p:cTn>
                                        <p:tgtEl>
                                          <p:spTgt spid="5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54"/>
                                        </p:tgtEl>
                                      </p:cBhvr>
                                    </p:animEffect>
                                    <p:set>
                                      <p:cBhvr>
                                        <p:cTn id="122" dur="1" fill="hold">
                                          <p:stCondLst>
                                            <p:cond delay="499"/>
                                          </p:stCondLst>
                                        </p:cTn>
                                        <p:tgtEl>
                                          <p:spTgt spid="54"/>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58"/>
                                        </p:tgtEl>
                                      </p:cBhvr>
                                    </p:animEffect>
                                    <p:set>
                                      <p:cBhvr>
                                        <p:cTn id="125" dur="1" fill="hold">
                                          <p:stCondLst>
                                            <p:cond delay="499"/>
                                          </p:stCondLst>
                                        </p:cTn>
                                        <p:tgtEl>
                                          <p:spTgt spid="58"/>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59"/>
                                        </p:tgtEl>
                                      </p:cBhvr>
                                    </p:animEffect>
                                    <p:set>
                                      <p:cBhvr>
                                        <p:cTn id="128" dur="1" fill="hold">
                                          <p:stCondLst>
                                            <p:cond delay="499"/>
                                          </p:stCondLst>
                                        </p:cTn>
                                        <p:tgtEl>
                                          <p:spTgt spid="59"/>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73"/>
                                        </p:tgtEl>
                                      </p:cBhvr>
                                    </p:animEffect>
                                    <p:set>
                                      <p:cBhvr>
                                        <p:cTn id="134" dur="1" fill="hold">
                                          <p:stCondLst>
                                            <p:cond delay="499"/>
                                          </p:stCondLst>
                                        </p:cTn>
                                        <p:tgtEl>
                                          <p:spTgt spid="73"/>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2"/>
                                        </p:tgtEl>
                                      </p:cBhvr>
                                    </p:animEffect>
                                    <p:set>
                                      <p:cBhvr>
                                        <p:cTn id="137" dur="1" fill="hold">
                                          <p:stCondLst>
                                            <p:cond delay="499"/>
                                          </p:stCondLst>
                                        </p:cTn>
                                        <p:tgtEl>
                                          <p:spTgt spid="32"/>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76"/>
                                        </p:tgtEl>
                                      </p:cBhvr>
                                    </p:animEffect>
                                    <p:set>
                                      <p:cBhvr>
                                        <p:cTn id="140" dur="1" fill="hold">
                                          <p:stCondLst>
                                            <p:cond delay="499"/>
                                          </p:stCondLst>
                                        </p:cTn>
                                        <p:tgtEl>
                                          <p:spTgt spid="7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80"/>
                                        </p:tgtEl>
                                      </p:cBhvr>
                                    </p:animEffect>
                                    <p:set>
                                      <p:cBhvr>
                                        <p:cTn id="143" dur="1" fill="hold">
                                          <p:stCondLst>
                                            <p:cond delay="499"/>
                                          </p:stCondLst>
                                        </p:cTn>
                                        <p:tgtEl>
                                          <p:spTgt spid="80"/>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81"/>
                                        </p:tgtEl>
                                      </p:cBhvr>
                                    </p:animEffect>
                                    <p:set>
                                      <p:cBhvr>
                                        <p:cTn id="146" dur="1" fill="hold">
                                          <p:stCondLst>
                                            <p:cond delay="499"/>
                                          </p:stCondLst>
                                        </p:cTn>
                                        <p:tgtEl>
                                          <p:spTgt spid="81"/>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87"/>
                                        </p:tgtEl>
                                      </p:cBhvr>
                                    </p:animEffect>
                                    <p:set>
                                      <p:cBhvr>
                                        <p:cTn id="149" dur="1" fill="hold">
                                          <p:stCondLst>
                                            <p:cond delay="499"/>
                                          </p:stCondLst>
                                        </p:cTn>
                                        <p:tgtEl>
                                          <p:spTgt spid="87"/>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90"/>
                                        </p:tgtEl>
                                      </p:cBhvr>
                                    </p:animEffect>
                                    <p:set>
                                      <p:cBhvr>
                                        <p:cTn id="152" dur="1" fill="hold">
                                          <p:stCondLst>
                                            <p:cond delay="499"/>
                                          </p:stCondLst>
                                        </p:cTn>
                                        <p:tgtEl>
                                          <p:spTgt spid="90"/>
                                        </p:tgtEl>
                                        <p:attrNameLst>
                                          <p:attrName>style.visibility</p:attrName>
                                        </p:attrNameLst>
                                      </p:cBhvr>
                                      <p:to>
                                        <p:strVal val="hidden"/>
                                      </p:to>
                                    </p:set>
                                  </p:childTnLst>
                                </p:cTn>
                              </p:par>
                              <p:par>
                                <p:cTn id="153" presetID="10" presetClass="exit" presetSubtype="0" fill="hold" grpId="0" nodeType="withEffect">
                                  <p:stCondLst>
                                    <p:cond delay="0"/>
                                  </p:stCondLst>
                                  <p:childTnLst>
                                    <p:animEffect transition="out" filter="fade">
                                      <p:cBhvr>
                                        <p:cTn id="154" dur="500"/>
                                        <p:tgtEl>
                                          <p:spTgt spid="2">
                                            <p:txEl>
                                              <p:pRg st="0" end="0"/>
                                            </p:txEl>
                                          </p:spTgt>
                                        </p:tgtEl>
                                      </p:cBhvr>
                                    </p:animEffect>
                                    <p:set>
                                      <p:cBhvr>
                                        <p:cTn id="155" dur="1" fill="hold">
                                          <p:stCondLst>
                                            <p:cond delay="499"/>
                                          </p:stCondLst>
                                        </p:cTn>
                                        <p:tgtEl>
                                          <p:spTgt spid="2">
                                            <p:txEl>
                                              <p:pRg st="0" end="0"/>
                                            </p:txEl>
                                          </p:spTgt>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31"/>
                                        </p:tgtEl>
                                      </p:cBhvr>
                                    </p:animEffect>
                                    <p:set>
                                      <p:cBhvr>
                                        <p:cTn id="158" dur="1" fill="hold">
                                          <p:stCondLst>
                                            <p:cond delay="499"/>
                                          </p:stCondLst>
                                        </p:cTn>
                                        <p:tgtEl>
                                          <p:spTgt spid="131"/>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77"/>
                                        </p:tgtEl>
                                      </p:cBhvr>
                                    </p:animEffect>
                                    <p:set>
                                      <p:cBhvr>
                                        <p:cTn id="161" dur="1" fill="hold">
                                          <p:stCondLst>
                                            <p:cond delay="499"/>
                                          </p:stCondLst>
                                        </p:cTn>
                                        <p:tgtEl>
                                          <p:spTgt spid="77"/>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26"/>
                                        </p:tgtEl>
                                      </p:cBhvr>
                                    </p:animEffect>
                                    <p:set>
                                      <p:cBhvr>
                                        <p:cTn id="164" dur="1" fill="hold">
                                          <p:stCondLst>
                                            <p:cond delay="499"/>
                                          </p:stCondLst>
                                        </p:cTn>
                                        <p:tgtEl>
                                          <p:spTgt spid="12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33"/>
                                        </p:tgtEl>
                                      </p:cBhvr>
                                    </p:animEffect>
                                    <p:set>
                                      <p:cBhvr>
                                        <p:cTn id="167" dur="1" fill="hold">
                                          <p:stCondLst>
                                            <p:cond delay="499"/>
                                          </p:stCondLst>
                                        </p:cTn>
                                        <p:tgtEl>
                                          <p:spTgt spid="133"/>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144"/>
                                        </p:tgtEl>
                                      </p:cBhvr>
                                    </p:animEffect>
                                    <p:set>
                                      <p:cBhvr>
                                        <p:cTn id="170" dur="1" fill="hold">
                                          <p:stCondLst>
                                            <p:cond delay="499"/>
                                          </p:stCondLst>
                                        </p:cTn>
                                        <p:tgtEl>
                                          <p:spTgt spid="144"/>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156"/>
                                        </p:tgtEl>
                                      </p:cBhvr>
                                    </p:animEffect>
                                    <p:set>
                                      <p:cBhvr>
                                        <p:cTn id="173" dur="1" fill="hold">
                                          <p:stCondLst>
                                            <p:cond delay="499"/>
                                          </p:stCondLst>
                                        </p:cTn>
                                        <p:tgtEl>
                                          <p:spTgt spid="15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2"/>
                                        </p:tgtEl>
                                      </p:cBhvr>
                                    </p:animEffect>
                                    <p:set>
                                      <p:cBhvr>
                                        <p:cTn id="176" dur="1" fill="hold">
                                          <p:stCondLst>
                                            <p:cond delay="499"/>
                                          </p:stCondLst>
                                        </p:cTn>
                                        <p:tgtEl>
                                          <p:spTgt spid="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77" grpId="0" animBg="1"/>
      <p:bldP spid="77" grpId="1" animBg="1"/>
      <p:bldP spid="57" grpId="0" animBg="1"/>
      <p:bldP spid="57" grpId="1" animBg="1"/>
      <p:bldP spid="5" grpId="0" animBg="1"/>
      <p:bldP spid="5" grpId="1" animBg="1"/>
      <p:bldP spid="8" grpId="0" animBg="1"/>
      <p:bldP spid="8" grpId="1" animBg="1"/>
      <p:bldP spid="32" grpId="0" animBg="1"/>
      <p:bldP spid="32" grpId="1" animBg="1"/>
      <p:bldP spid="35" grpId="0" animBg="1"/>
      <p:bldP spid="35" grpId="1" animBg="1"/>
      <p:bldP spid="54" grpId="0" animBg="1"/>
      <p:bldP spid="54" grpId="1" animBg="1"/>
      <p:bldP spid="80" grpId="0" animBg="1"/>
      <p:bldP spid="80" grpId="1" animBg="1"/>
      <p:bldP spid="86" grpId="0" animBg="1"/>
      <p:bldP spid="86" grpId="1" animBg="1"/>
      <p:bldP spid="111" grpId="0"/>
      <p:bldP spid="111" grpId="1"/>
      <p:bldP spid="2" grpId="0" build="p"/>
      <p:bldP spid="126" grpId="0" animBg="1"/>
      <p:bldP spid="126" grpId="1" animBg="1"/>
      <p:bldP spid="131" grpId="0" animBg="1"/>
      <p:bldP spid="131" grpId="1" animBg="1"/>
      <p:bldP spid="144" grpId="0"/>
      <p:bldP spid="144" grpId="1"/>
      <p:bldP spid="156" grpId="0"/>
      <p:bldP spid="15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1C5915-5FCF-47D8-8A0E-8C6B99A0CC53}"/>
              </a:ext>
            </a:extLst>
          </p:cNvPr>
          <p:cNvSpPr>
            <a:spLocks noGrp="1"/>
          </p:cNvSpPr>
          <p:nvPr>
            <p:ph type="body" sz="quarter" idx="14"/>
          </p:nvPr>
        </p:nvSpPr>
        <p:spPr>
          <a:xfrm>
            <a:off x="767260" y="478077"/>
            <a:ext cx="10345462" cy="648377"/>
          </a:xfrm>
        </p:spPr>
        <p:txBody>
          <a:bodyPr/>
          <a:lstStyle/>
          <a:p>
            <a:r>
              <a:rPr lang="en-GB" dirty="0"/>
              <a:t>How potent are E&amp;L sensitizers?</a:t>
            </a:r>
          </a:p>
        </p:txBody>
      </p:sp>
      <p:sp>
        <p:nvSpPr>
          <p:cNvPr id="4" name="Slide Number Placeholder 3">
            <a:extLst>
              <a:ext uri="{FF2B5EF4-FFF2-40B4-BE49-F238E27FC236}">
                <a16:creationId xmlns:a16="http://schemas.microsoft.com/office/drawing/2014/main" id="{315CAEE4-94E1-468E-8A1D-622513FD89B4}"/>
              </a:ext>
            </a:extLst>
          </p:cNvPr>
          <p:cNvSpPr>
            <a:spLocks noGrp="1"/>
          </p:cNvSpPr>
          <p:nvPr>
            <p:ph type="sldNum" sz="quarter" idx="16"/>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AF92DC3C-C473-4BC9-9E16-904E2B548833}"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17</a:t>
            </a:fld>
            <a:endParaRPr kumimoji="0" lang="en-US" alt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 name="Footer Placeholder 5">
            <a:extLst>
              <a:ext uri="{FF2B5EF4-FFF2-40B4-BE49-F238E27FC236}">
                <a16:creationId xmlns:a16="http://schemas.microsoft.com/office/drawing/2014/main" id="{08E94E9B-EF20-4B00-A776-ABC14996941A}"/>
              </a:ext>
            </a:extLst>
          </p:cNvPr>
          <p:cNvSpPr>
            <a:spLocks noGrp="1"/>
          </p:cNvSpPr>
          <p:nvPr>
            <p:ph type="ftr" sz="quarter" idx="17"/>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76BF">
                    <a:tint val="75000"/>
                  </a:srgbClr>
                </a:solidFill>
                <a:effectLst/>
                <a:uLnTx/>
                <a:uFillTx/>
                <a:latin typeface="Arial" panose="020B0604020202020204" pitchFamily="34" charset="0"/>
                <a:ea typeface="+mn-ea"/>
                <a:cs typeface="Arial" panose="020B0604020202020204" pitchFamily="34" charset="0"/>
              </a:rPr>
              <a:t>Draft Manuscript Results</a:t>
            </a:r>
          </a:p>
        </p:txBody>
      </p:sp>
      <p:sp>
        <p:nvSpPr>
          <p:cNvPr id="12" name="Rectangle 11">
            <a:extLst>
              <a:ext uri="{FF2B5EF4-FFF2-40B4-BE49-F238E27FC236}">
                <a16:creationId xmlns:a16="http://schemas.microsoft.com/office/drawing/2014/main" id="{E0A9F985-F0BF-515A-8DED-A1B5E3D1D575}"/>
              </a:ext>
            </a:extLst>
          </p:cNvPr>
          <p:cNvSpPr/>
          <p:nvPr/>
        </p:nvSpPr>
        <p:spPr bwMode="auto">
          <a:xfrm>
            <a:off x="9532002" y="1760400"/>
            <a:ext cx="1199308" cy="4334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76BF"/>
              </a:solidFill>
              <a:effectLst/>
              <a:uLnTx/>
              <a:uFillTx/>
              <a:latin typeface="Arial"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37F4CE7E-5461-EE37-E293-CE31756EF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0174" y="1760044"/>
            <a:ext cx="6871652" cy="4333325"/>
          </a:xfrm>
          <a:prstGeom prst="rect">
            <a:avLst/>
          </a:prstGeom>
        </p:spPr>
      </p:pic>
      <p:pic>
        <p:nvPicPr>
          <p:cNvPr id="17" name="Picture 16">
            <a:extLst>
              <a:ext uri="{FF2B5EF4-FFF2-40B4-BE49-F238E27FC236}">
                <a16:creationId xmlns:a16="http://schemas.microsoft.com/office/drawing/2014/main" id="{4E58864F-2B11-7F9A-A285-B08A88FA71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60174" y="1760044"/>
            <a:ext cx="6871652" cy="4333325"/>
          </a:xfrm>
          <a:prstGeom prst="rect">
            <a:avLst/>
          </a:prstGeom>
        </p:spPr>
      </p:pic>
      <p:pic>
        <p:nvPicPr>
          <p:cNvPr id="18" name="Picture 17">
            <a:extLst>
              <a:ext uri="{FF2B5EF4-FFF2-40B4-BE49-F238E27FC236}">
                <a16:creationId xmlns:a16="http://schemas.microsoft.com/office/drawing/2014/main" id="{C77D9AD8-D88C-29E3-7A9E-9337344C45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60174" y="1760045"/>
            <a:ext cx="6872004" cy="4333325"/>
          </a:xfrm>
          <a:prstGeom prst="rect">
            <a:avLst/>
          </a:prstGeom>
        </p:spPr>
      </p:pic>
      <p:sp>
        <p:nvSpPr>
          <p:cNvPr id="19" name="Rectangle 18">
            <a:extLst>
              <a:ext uri="{FF2B5EF4-FFF2-40B4-BE49-F238E27FC236}">
                <a16:creationId xmlns:a16="http://schemas.microsoft.com/office/drawing/2014/main" id="{3C5149D2-1B99-404F-6AA6-EBF3209B808F}"/>
              </a:ext>
            </a:extLst>
          </p:cNvPr>
          <p:cNvSpPr/>
          <p:nvPr/>
        </p:nvSpPr>
        <p:spPr bwMode="auto">
          <a:xfrm>
            <a:off x="1460690" y="1760400"/>
            <a:ext cx="1199308" cy="4334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76BF"/>
              </a:solidFill>
              <a:effectLst/>
              <a:uLnTx/>
              <a:uFillTx/>
              <a:latin typeface="Arial"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1FFD0E7B-ED75-67A2-AA53-912C61B3804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58180" y="1760044"/>
            <a:ext cx="6872004" cy="4333325"/>
          </a:xfrm>
          <a:prstGeom prst="rect">
            <a:avLst/>
          </a:prstGeom>
        </p:spPr>
      </p:pic>
      <p:grpSp>
        <p:nvGrpSpPr>
          <p:cNvPr id="21" name="Group 20">
            <a:extLst>
              <a:ext uri="{FF2B5EF4-FFF2-40B4-BE49-F238E27FC236}">
                <a16:creationId xmlns:a16="http://schemas.microsoft.com/office/drawing/2014/main" id="{C43506E2-FB16-C108-41DE-A7AD745670E4}"/>
              </a:ext>
            </a:extLst>
          </p:cNvPr>
          <p:cNvGrpSpPr/>
          <p:nvPr/>
        </p:nvGrpSpPr>
        <p:grpSpPr>
          <a:xfrm>
            <a:off x="5591930" y="4797190"/>
            <a:ext cx="4608640" cy="916302"/>
            <a:chOff x="5591930" y="4797190"/>
            <a:chExt cx="4608640" cy="916302"/>
          </a:xfrm>
        </p:grpSpPr>
        <p:sp>
          <p:nvSpPr>
            <p:cNvPr id="22" name="Oval 21">
              <a:extLst>
                <a:ext uri="{FF2B5EF4-FFF2-40B4-BE49-F238E27FC236}">
                  <a16:creationId xmlns:a16="http://schemas.microsoft.com/office/drawing/2014/main" id="{966840CA-1DF0-211A-ABC5-F74D5D9A4F8F}"/>
                </a:ext>
              </a:extLst>
            </p:cNvPr>
            <p:cNvSpPr/>
            <p:nvPr/>
          </p:nvSpPr>
          <p:spPr bwMode="auto">
            <a:xfrm>
              <a:off x="5591930" y="4797190"/>
              <a:ext cx="1584220" cy="792110"/>
            </a:xfrm>
            <a:prstGeom prst="ellipse">
              <a:avLst/>
            </a:prstGeom>
            <a:noFill/>
            <a:ln w="19050" cap="flat" cmpd="sng" algn="ctr">
              <a:solidFill>
                <a:srgbClr val="E31A1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76BF"/>
                </a:solidFill>
                <a:effectLst/>
                <a:uLnTx/>
                <a:uFillTx/>
                <a:latin typeface="Arial" charset="0"/>
                <a:ea typeface="+mn-ea"/>
                <a:cs typeface="Arial" panose="020B0604020202020204" pitchFamily="34" charset="0"/>
              </a:endParaRPr>
            </a:p>
          </p:txBody>
        </p:sp>
        <p:sp>
          <p:nvSpPr>
            <p:cNvPr id="23" name="TextBox 22">
              <a:extLst>
                <a:ext uri="{FF2B5EF4-FFF2-40B4-BE49-F238E27FC236}">
                  <a16:creationId xmlns:a16="http://schemas.microsoft.com/office/drawing/2014/main" id="{D86A997C-931A-05CE-A2A5-5C31ED58E10D}"/>
                </a:ext>
              </a:extLst>
            </p:cNvPr>
            <p:cNvSpPr txBox="1"/>
            <p:nvPr/>
          </p:nvSpPr>
          <p:spPr>
            <a:xfrm>
              <a:off x="8192596" y="4974828"/>
              <a:ext cx="2007974"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E31A1C"/>
                  </a:solidFill>
                  <a:effectLst/>
                  <a:uLnTx/>
                  <a:uFillTx/>
                  <a:latin typeface="Arial" panose="020B0604020202020204" pitchFamily="34" charset="0"/>
                  <a:ea typeface="+mn-ea"/>
                  <a:cs typeface="Arial" panose="020B0604020202020204" pitchFamily="34" charset="0"/>
                </a:rPr>
                <a:t>Benzo[a]pyrene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E31A1C"/>
                  </a:solidFill>
                  <a:effectLst/>
                  <a:uLnTx/>
                  <a:uFillTx/>
                  <a:latin typeface="Arial" panose="020B0604020202020204" pitchFamily="34" charset="0"/>
                  <a:ea typeface="+mn-ea"/>
                  <a:cs typeface="Arial" panose="020B0604020202020204" pitchFamily="34" charset="0"/>
                </a:rPr>
                <a:t>p-Benzoquinone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E31A1C"/>
                  </a:solidFill>
                  <a:effectLst/>
                  <a:uLnTx/>
                  <a:uFillTx/>
                  <a:latin typeface="Arial" panose="020B0604020202020204" pitchFamily="34" charset="0"/>
                  <a:ea typeface="+mn-ea"/>
                  <a:cs typeface="Arial" panose="020B0604020202020204" pitchFamily="34" charset="0"/>
                </a:rPr>
                <a:t>tert-Butylhydroquinone </a:t>
              </a:r>
            </a:p>
          </p:txBody>
        </p:sp>
        <p:sp>
          <p:nvSpPr>
            <p:cNvPr id="24" name="Freeform: Shape 23">
              <a:extLst>
                <a:ext uri="{FF2B5EF4-FFF2-40B4-BE49-F238E27FC236}">
                  <a16:creationId xmlns:a16="http://schemas.microsoft.com/office/drawing/2014/main" id="{7B88058B-D51B-3F07-0EB1-930180F44F67}"/>
                </a:ext>
              </a:extLst>
            </p:cNvPr>
            <p:cNvSpPr/>
            <p:nvPr/>
          </p:nvSpPr>
          <p:spPr bwMode="auto">
            <a:xfrm>
              <a:off x="7172960" y="5098537"/>
              <a:ext cx="1016000" cy="245623"/>
            </a:xfrm>
            <a:custGeom>
              <a:avLst/>
              <a:gdLst>
                <a:gd name="connsiteX0" fmla="*/ 0 w 1016000"/>
                <a:gd name="connsiteY0" fmla="*/ 88143 h 245623"/>
                <a:gd name="connsiteX1" fmla="*/ 391160 w 1016000"/>
                <a:gd name="connsiteY1" fmla="*/ 6863 h 245623"/>
                <a:gd name="connsiteX2" fmla="*/ 1016000 w 1016000"/>
                <a:gd name="connsiteY2" fmla="*/ 245623 h 245623"/>
              </a:gdLst>
              <a:ahLst/>
              <a:cxnLst>
                <a:cxn ang="0">
                  <a:pos x="connsiteX0" y="connsiteY0"/>
                </a:cxn>
                <a:cxn ang="0">
                  <a:pos x="connsiteX1" y="connsiteY1"/>
                </a:cxn>
                <a:cxn ang="0">
                  <a:pos x="connsiteX2" y="connsiteY2"/>
                </a:cxn>
              </a:cxnLst>
              <a:rect l="l" t="t" r="r" b="b"/>
              <a:pathLst>
                <a:path w="1016000" h="245623">
                  <a:moveTo>
                    <a:pt x="0" y="88143"/>
                  </a:moveTo>
                  <a:cubicBezTo>
                    <a:pt x="110913" y="34379"/>
                    <a:pt x="221827" y="-19384"/>
                    <a:pt x="391160" y="6863"/>
                  </a:cubicBezTo>
                  <a:cubicBezTo>
                    <a:pt x="560493" y="33110"/>
                    <a:pt x="788246" y="139366"/>
                    <a:pt x="1016000" y="245623"/>
                  </a:cubicBezTo>
                </a:path>
              </a:pathLst>
            </a:custGeom>
            <a:noFill/>
            <a:ln w="19050" cap="flat" cmpd="sng" algn="ctr">
              <a:solidFill>
                <a:srgbClr val="E31A1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76BF"/>
                </a:solidFill>
                <a:effectLst/>
                <a:uLnTx/>
                <a:uFillTx/>
                <a:latin typeface="Arial"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219F243A-8799-0DCD-4507-20653F8FE3E8}"/>
              </a:ext>
            </a:extLst>
          </p:cNvPr>
          <p:cNvSpPr/>
          <p:nvPr/>
        </p:nvSpPr>
        <p:spPr>
          <a:xfrm>
            <a:off x="10476877" y="1422439"/>
            <a:ext cx="1605392" cy="790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39 compounds with dermal potency information</a:t>
            </a:r>
          </a:p>
        </p:txBody>
      </p:sp>
    </p:spTree>
    <p:extLst>
      <p:ext uri="{BB962C8B-B14F-4D97-AF65-F5344CB8AC3E}">
        <p14:creationId xmlns:p14="http://schemas.microsoft.com/office/powerpoint/2010/main" val="343715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
                                            <p:txEl>
                                              <p:pRg st="0" end="0"/>
                                            </p:txEl>
                                          </p:spTgt>
                                        </p:tgtEl>
                                      </p:cBhvr>
                                    </p:animEffect>
                                    <p:set>
                                      <p:cBhvr>
                                        <p:cTn id="43" dur="1" fill="hold">
                                          <p:stCondLst>
                                            <p:cond delay="499"/>
                                          </p:stCondLst>
                                        </p:cTn>
                                        <p:tgtEl>
                                          <p:spTgt spid="2">
                                            <p:txEl>
                                              <p:pRg st="0" end="0"/>
                                            </p:txEl>
                                          </p:spTgt>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12"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1C5915-5FCF-47D8-8A0E-8C6B99A0CC53}"/>
              </a:ext>
            </a:extLst>
          </p:cNvPr>
          <p:cNvSpPr>
            <a:spLocks noGrp="1"/>
          </p:cNvSpPr>
          <p:nvPr>
            <p:ph type="body" sz="quarter" idx="14"/>
          </p:nvPr>
        </p:nvSpPr>
        <p:spPr>
          <a:xfrm>
            <a:off x="500400" y="439200"/>
            <a:ext cx="11295698" cy="648377"/>
          </a:xfrm>
        </p:spPr>
        <p:txBody>
          <a:bodyPr/>
          <a:lstStyle/>
          <a:p>
            <a:r>
              <a:rPr lang="en-GB" dirty="0"/>
              <a:t>How do existing thresholds compare?</a:t>
            </a:r>
          </a:p>
        </p:txBody>
      </p:sp>
      <p:sp>
        <p:nvSpPr>
          <p:cNvPr id="4" name="Slide Number Placeholder 3">
            <a:extLst>
              <a:ext uri="{FF2B5EF4-FFF2-40B4-BE49-F238E27FC236}">
                <a16:creationId xmlns:a16="http://schemas.microsoft.com/office/drawing/2014/main" id="{315CAEE4-94E1-468E-8A1D-622513FD89B4}"/>
              </a:ext>
            </a:extLst>
          </p:cNvPr>
          <p:cNvSpPr>
            <a:spLocks noGrp="1"/>
          </p:cNvSpPr>
          <p:nvPr>
            <p:ph type="sldNum" sz="quarter" idx="16"/>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AF92DC3C-C473-4BC9-9E16-904E2B548833}"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18</a:t>
            </a:fld>
            <a:endParaRPr kumimoji="0" lang="en-US" alt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Footer Placeholder 2">
            <a:extLst>
              <a:ext uri="{FF2B5EF4-FFF2-40B4-BE49-F238E27FC236}">
                <a16:creationId xmlns:a16="http://schemas.microsoft.com/office/drawing/2014/main" id="{4D12EE1C-AAC7-4F17-B1DF-09A88FA1018E}"/>
              </a:ext>
            </a:extLst>
          </p:cNvPr>
          <p:cNvSpPr>
            <a:spLocks noGrp="1"/>
          </p:cNvSpPr>
          <p:nvPr>
            <p:ph type="ftr" sz="quarter" idx="17"/>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76BF">
                    <a:tint val="75000"/>
                  </a:srgbClr>
                </a:solidFill>
                <a:effectLst/>
                <a:uLnTx/>
                <a:uFillTx/>
                <a:latin typeface="Arial" panose="020B0604020202020204" pitchFamily="34" charset="0"/>
                <a:ea typeface="+mn-ea"/>
                <a:cs typeface="Arial" panose="020B0604020202020204" pitchFamily="34" charset="0"/>
              </a:rPr>
              <a:t>Draft Manuscript Results</a:t>
            </a:r>
          </a:p>
        </p:txBody>
      </p:sp>
      <p:pic>
        <p:nvPicPr>
          <p:cNvPr id="23" name="Picture 22" descr="Chart, histogram&#10;&#10;Description automatically generated">
            <a:extLst>
              <a:ext uri="{FF2B5EF4-FFF2-40B4-BE49-F238E27FC236}">
                <a16:creationId xmlns:a16="http://schemas.microsoft.com/office/drawing/2014/main" id="{83AAB17D-CBAB-6471-F62B-D6E50128C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690" y="2455150"/>
            <a:ext cx="2799898" cy="2887681"/>
          </a:xfrm>
          <a:prstGeom prst="rect">
            <a:avLst/>
          </a:prstGeom>
        </p:spPr>
      </p:pic>
      <p:pic>
        <p:nvPicPr>
          <p:cNvPr id="24" name="Picture 23">
            <a:extLst>
              <a:ext uri="{FF2B5EF4-FFF2-40B4-BE49-F238E27FC236}">
                <a16:creationId xmlns:a16="http://schemas.microsoft.com/office/drawing/2014/main" id="{37AA789A-D1BB-19BC-92D5-ECAB23FDB2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59998" y="1760044"/>
            <a:ext cx="6872004" cy="4333325"/>
          </a:xfrm>
          <a:prstGeom prst="rect">
            <a:avLst/>
          </a:prstGeom>
        </p:spPr>
      </p:pic>
      <p:pic>
        <p:nvPicPr>
          <p:cNvPr id="25" name="Picture 24">
            <a:extLst>
              <a:ext uri="{FF2B5EF4-FFF2-40B4-BE49-F238E27FC236}">
                <a16:creationId xmlns:a16="http://schemas.microsoft.com/office/drawing/2014/main" id="{AC1419C6-6D2A-45B1-B045-C7F1BE5919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60400" y="1760400"/>
            <a:ext cx="6872004" cy="4333325"/>
          </a:xfrm>
          <a:prstGeom prst="rect">
            <a:avLst/>
          </a:prstGeom>
        </p:spPr>
      </p:pic>
      <p:pic>
        <p:nvPicPr>
          <p:cNvPr id="26" name="Picture 25">
            <a:extLst>
              <a:ext uri="{FF2B5EF4-FFF2-40B4-BE49-F238E27FC236}">
                <a16:creationId xmlns:a16="http://schemas.microsoft.com/office/drawing/2014/main" id="{537922AF-2A5D-70A0-1434-9CDA69408D8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60400" y="1760400"/>
            <a:ext cx="6872004" cy="4333325"/>
          </a:xfrm>
          <a:prstGeom prst="rect">
            <a:avLst/>
          </a:prstGeom>
        </p:spPr>
      </p:pic>
      <p:pic>
        <p:nvPicPr>
          <p:cNvPr id="27" name="Picture 26">
            <a:extLst>
              <a:ext uri="{FF2B5EF4-FFF2-40B4-BE49-F238E27FC236}">
                <a16:creationId xmlns:a16="http://schemas.microsoft.com/office/drawing/2014/main" id="{909F8DA1-3FD1-9814-549C-C908C842C48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60400" y="1760400"/>
            <a:ext cx="6872004" cy="4333325"/>
          </a:xfrm>
          <a:prstGeom prst="rect">
            <a:avLst/>
          </a:prstGeom>
        </p:spPr>
      </p:pic>
      <p:pic>
        <p:nvPicPr>
          <p:cNvPr id="28" name="Picture 27">
            <a:extLst>
              <a:ext uri="{FF2B5EF4-FFF2-40B4-BE49-F238E27FC236}">
                <a16:creationId xmlns:a16="http://schemas.microsoft.com/office/drawing/2014/main" id="{2C18E466-FF73-1637-07FC-58904D56F1B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660174" y="1762925"/>
            <a:ext cx="6872004" cy="4327564"/>
          </a:xfrm>
          <a:prstGeom prst="rect">
            <a:avLst/>
          </a:prstGeom>
        </p:spPr>
      </p:pic>
      <p:sp>
        <p:nvSpPr>
          <p:cNvPr id="29" name="Rectangle 28">
            <a:extLst>
              <a:ext uri="{FF2B5EF4-FFF2-40B4-BE49-F238E27FC236}">
                <a16:creationId xmlns:a16="http://schemas.microsoft.com/office/drawing/2014/main" id="{4E54D7D1-4184-BFB0-3006-D093F77357A3}"/>
              </a:ext>
            </a:extLst>
          </p:cNvPr>
          <p:cNvSpPr/>
          <p:nvPr/>
        </p:nvSpPr>
        <p:spPr bwMode="auto">
          <a:xfrm>
            <a:off x="9532002" y="1760400"/>
            <a:ext cx="1199308" cy="4334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76BF"/>
              </a:solidFill>
              <a:effectLst/>
              <a:uLnTx/>
              <a:uFillTx/>
              <a:latin typeface="Arial"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3A3F2CAF-9EFE-79E7-2896-15542F476240}"/>
              </a:ext>
            </a:extLst>
          </p:cNvPr>
          <p:cNvSpPr/>
          <p:nvPr/>
        </p:nvSpPr>
        <p:spPr bwMode="auto">
          <a:xfrm>
            <a:off x="1460690" y="1760400"/>
            <a:ext cx="1199308" cy="4334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76BF"/>
              </a:solidFill>
              <a:effectLst/>
              <a:uLnTx/>
              <a:uFillTx/>
              <a:latin typeface="Arial" charset="0"/>
              <a:ea typeface="+mn-ea"/>
              <a:cs typeface="Arial" panose="020B0604020202020204" pitchFamily="34" charset="0"/>
            </a:endParaRPr>
          </a:p>
        </p:txBody>
      </p:sp>
      <p:sp>
        <p:nvSpPr>
          <p:cNvPr id="20" name="Oval 19">
            <a:extLst>
              <a:ext uri="{FF2B5EF4-FFF2-40B4-BE49-F238E27FC236}">
                <a16:creationId xmlns:a16="http://schemas.microsoft.com/office/drawing/2014/main" id="{5E1D749E-0E56-57F9-3C3D-78C8F11D9D67}"/>
              </a:ext>
            </a:extLst>
          </p:cNvPr>
          <p:cNvSpPr/>
          <p:nvPr/>
        </p:nvSpPr>
        <p:spPr>
          <a:xfrm>
            <a:off x="10476877" y="1422439"/>
            <a:ext cx="1605392" cy="790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39 compounds with dermal potency information</a:t>
            </a:r>
          </a:p>
        </p:txBody>
      </p:sp>
    </p:spTree>
    <p:extLst>
      <p:ext uri="{BB962C8B-B14F-4D97-AF65-F5344CB8AC3E}">
        <p14:creationId xmlns:p14="http://schemas.microsoft.com/office/powerpoint/2010/main" val="260939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
                                            <p:txEl>
                                              <p:pRg st="0" end="0"/>
                                            </p:txEl>
                                          </p:spTgt>
                                        </p:tgtEl>
                                      </p:cBhvr>
                                    </p:animEffect>
                                    <p:set>
                                      <p:cBhvr>
                                        <p:cTn id="45" dur="1" fill="hold">
                                          <p:stCondLst>
                                            <p:cond delay="499"/>
                                          </p:stCondLst>
                                        </p:cTn>
                                        <p:tgtEl>
                                          <p:spTgt spid="2">
                                            <p:txEl>
                                              <p:pRg st="0" end="0"/>
                                            </p:txEl>
                                          </p:spTgt>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par>
                          <p:cTn id="49" fill="hold">
                            <p:stCondLst>
                              <p:cond delay="500"/>
                            </p:stCondLst>
                            <p:childTnLst>
                              <p:par>
                                <p:cTn id="50" presetID="42" presetClass="path" presetSubtype="0" accel="50000" decel="50000" fill="hold" nodeType="afterEffect">
                                  <p:stCondLst>
                                    <p:cond delay="0"/>
                                  </p:stCondLst>
                                  <p:childTnLst>
                                    <p:animMotion origin="layout" path="M 0 4.81481E-6 L -0.22448 -0.00973 " pathEditMode="relative" rAng="0" ptsTypes="AA">
                                      <p:cBhvr>
                                        <p:cTn id="51" dur="2000" fill="hold"/>
                                        <p:tgtEl>
                                          <p:spTgt spid="28"/>
                                        </p:tgtEl>
                                        <p:attrNameLst>
                                          <p:attrName>ppt_x</p:attrName>
                                          <p:attrName>ppt_y</p:attrName>
                                        </p:attrNameLst>
                                      </p:cBhvr>
                                      <p:rCtr x="-11224" y="-486"/>
                                    </p:animMotion>
                                  </p:childTnLst>
                                </p:cTn>
                              </p:par>
                              <p:par>
                                <p:cTn id="52" presetID="6" presetClass="emph" presetSubtype="0" fill="hold" nodeType="withEffect">
                                  <p:stCondLst>
                                    <p:cond delay="1000"/>
                                  </p:stCondLst>
                                  <p:childTnLst>
                                    <p:animScale>
                                      <p:cBhvr>
                                        <p:cTn id="53" dur="1000" fill="hold"/>
                                        <p:tgtEl>
                                          <p:spTgt spid="28"/>
                                        </p:tgtEl>
                                      </p:cBhvr>
                                      <p:by x="68000" y="100000"/>
                                    </p:animScale>
                                  </p:childTnLst>
                                </p:cTn>
                              </p:par>
                            </p:childTnLst>
                          </p:cTn>
                        </p:par>
                        <p:par>
                          <p:cTn id="54" fill="hold">
                            <p:stCondLst>
                              <p:cond delay="2500"/>
                            </p:stCondLst>
                            <p:childTnLst>
                              <p:par>
                                <p:cTn id="55" presetID="10" presetClass="exit" presetSubtype="0" fill="hold" nodeType="afterEffect">
                                  <p:stCondLst>
                                    <p:cond delay="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histogram&#10;&#10;Description automatically generated">
            <a:extLst>
              <a:ext uri="{FF2B5EF4-FFF2-40B4-BE49-F238E27FC236}">
                <a16:creationId xmlns:a16="http://schemas.microsoft.com/office/drawing/2014/main" id="{F62D74FC-D1A4-77D4-02E9-8C26AF2D8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690" y="2455150"/>
            <a:ext cx="2799898" cy="2887681"/>
          </a:xfrm>
          <a:prstGeom prst="rect">
            <a:avLst/>
          </a:prstGeom>
        </p:spPr>
      </p:pic>
      <p:pic>
        <p:nvPicPr>
          <p:cNvPr id="10" name="Picture 9">
            <a:extLst>
              <a:ext uri="{FF2B5EF4-FFF2-40B4-BE49-F238E27FC236}">
                <a16:creationId xmlns:a16="http://schemas.microsoft.com/office/drawing/2014/main" id="{03677EAE-1B30-AD69-889D-F831BF21ED5E}"/>
              </a:ext>
            </a:extLst>
          </p:cNvPr>
          <p:cNvPicPr>
            <a:picLocks noChangeAspect="1"/>
          </p:cNvPicPr>
          <p:nvPr/>
        </p:nvPicPr>
        <p:blipFill rotWithShape="1">
          <a:blip r:embed="rId4">
            <a:extLst>
              <a:ext uri="{28A0092B-C50C-407E-A947-70E740481C1C}">
                <a14:useLocalDpi xmlns:a14="http://schemas.microsoft.com/office/drawing/2010/main" val="0"/>
              </a:ext>
            </a:extLst>
          </a:blip>
          <a:srcRect l="35732" r="32122" b="12647"/>
          <a:stretch/>
        </p:blipFill>
        <p:spPr>
          <a:xfrm>
            <a:off x="4511780" y="1628751"/>
            <a:ext cx="3240450" cy="4248590"/>
          </a:xfrm>
          <a:prstGeom prst="rect">
            <a:avLst/>
          </a:prstGeom>
        </p:spPr>
      </p:pic>
      <p:pic>
        <p:nvPicPr>
          <p:cNvPr id="8" name="Picture 7">
            <a:extLst>
              <a:ext uri="{FF2B5EF4-FFF2-40B4-BE49-F238E27FC236}">
                <a16:creationId xmlns:a16="http://schemas.microsoft.com/office/drawing/2014/main" id="{AD09A145-1E68-7246-CA6A-1BFC4048C9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9788" y="1628750"/>
            <a:ext cx="10080366" cy="4863703"/>
          </a:xfrm>
          <a:prstGeom prst="rect">
            <a:avLst/>
          </a:prstGeom>
        </p:spPr>
      </p:pic>
      <p:pic>
        <p:nvPicPr>
          <p:cNvPr id="6" name="Picture 5">
            <a:extLst>
              <a:ext uri="{FF2B5EF4-FFF2-40B4-BE49-F238E27FC236}">
                <a16:creationId xmlns:a16="http://schemas.microsoft.com/office/drawing/2014/main" id="{7C8E1420-9FD8-48B5-BEF8-E1C108BC596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9788" y="1628750"/>
            <a:ext cx="10080366" cy="4863703"/>
          </a:xfrm>
          <a:prstGeom prst="rect">
            <a:avLst/>
          </a:prstGeom>
        </p:spPr>
      </p:pic>
      <p:pic>
        <p:nvPicPr>
          <p:cNvPr id="7" name="Picture 6">
            <a:extLst>
              <a:ext uri="{FF2B5EF4-FFF2-40B4-BE49-F238E27FC236}">
                <a16:creationId xmlns:a16="http://schemas.microsoft.com/office/drawing/2014/main" id="{33676AF5-74D9-F8EC-14D9-B7070114DD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9788" y="1628750"/>
            <a:ext cx="10080366" cy="4863703"/>
          </a:xfrm>
          <a:prstGeom prst="rect">
            <a:avLst/>
          </a:prstGeom>
        </p:spPr>
      </p:pic>
      <p:sp>
        <p:nvSpPr>
          <p:cNvPr id="4" name="Slide Number Placeholder 3">
            <a:extLst>
              <a:ext uri="{FF2B5EF4-FFF2-40B4-BE49-F238E27FC236}">
                <a16:creationId xmlns:a16="http://schemas.microsoft.com/office/drawing/2014/main" id="{5F2DA344-A639-480C-BFA8-454FEAA32B3D}"/>
              </a:ext>
            </a:extLst>
          </p:cNvPr>
          <p:cNvSpPr>
            <a:spLocks noGrp="1"/>
          </p:cNvSpPr>
          <p:nvPr>
            <p:ph type="sldNum" sz="quarter" idx="16"/>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AF92DC3C-C473-4BC9-9E16-904E2B548833}"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19</a:t>
            </a:fld>
            <a:endParaRPr kumimoji="0" lang="en-US" alt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Text Placeholder 1">
            <a:extLst>
              <a:ext uri="{FF2B5EF4-FFF2-40B4-BE49-F238E27FC236}">
                <a16:creationId xmlns:a16="http://schemas.microsoft.com/office/drawing/2014/main" id="{E35E9A93-65CB-A6CE-819E-DCD0B64E35D1}"/>
              </a:ext>
            </a:extLst>
          </p:cNvPr>
          <p:cNvSpPr>
            <a:spLocks noGrp="1"/>
          </p:cNvSpPr>
          <p:nvPr>
            <p:ph type="body" sz="quarter" idx="14"/>
          </p:nvPr>
        </p:nvSpPr>
        <p:spPr>
          <a:xfrm>
            <a:off x="597693" y="390305"/>
            <a:ext cx="11295063" cy="647700"/>
          </a:xfrm>
        </p:spPr>
        <p:txBody>
          <a:bodyPr/>
          <a:lstStyle/>
          <a:p>
            <a:r>
              <a:rPr lang="en-GB" dirty="0"/>
              <a:t>Are predicted EC3 values reliable?</a:t>
            </a:r>
          </a:p>
        </p:txBody>
      </p:sp>
      <p:sp>
        <p:nvSpPr>
          <p:cNvPr id="13" name="Oval 12">
            <a:extLst>
              <a:ext uri="{FF2B5EF4-FFF2-40B4-BE49-F238E27FC236}">
                <a16:creationId xmlns:a16="http://schemas.microsoft.com/office/drawing/2014/main" id="{7AB12AB9-D192-5CF7-946A-ADE56B4608B5}"/>
              </a:ext>
            </a:extLst>
          </p:cNvPr>
          <p:cNvSpPr/>
          <p:nvPr/>
        </p:nvSpPr>
        <p:spPr>
          <a:xfrm>
            <a:off x="10476877" y="1422439"/>
            <a:ext cx="1605392" cy="790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39 compounds with dermal potency information</a:t>
            </a:r>
          </a:p>
        </p:txBody>
      </p:sp>
      <p:sp>
        <p:nvSpPr>
          <p:cNvPr id="2" name="Footer Placeholder 1">
            <a:extLst>
              <a:ext uri="{FF2B5EF4-FFF2-40B4-BE49-F238E27FC236}">
                <a16:creationId xmlns:a16="http://schemas.microsoft.com/office/drawing/2014/main" id="{077B621D-D255-42D6-8DCF-A463238C7670}"/>
              </a:ext>
            </a:extLst>
          </p:cNvPr>
          <p:cNvSpPr>
            <a:spLocks noGrp="1"/>
          </p:cNvSpPr>
          <p:nvPr>
            <p:ph type="ftr" sz="quarter" idx="17"/>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76BF">
                    <a:tint val="75000"/>
                  </a:srgbClr>
                </a:solidFill>
                <a:effectLst/>
                <a:uLnTx/>
                <a:uFillTx/>
                <a:latin typeface="Arial" panose="020B0604020202020204" pitchFamily="34" charset="0"/>
                <a:ea typeface="+mn-ea"/>
                <a:cs typeface="Arial" panose="020B0604020202020204" pitchFamily="34" charset="0"/>
              </a:rPr>
              <a:t>Draft Manuscript Results</a:t>
            </a:r>
          </a:p>
        </p:txBody>
      </p:sp>
    </p:spTree>
    <p:extLst>
      <p:ext uri="{BB962C8B-B14F-4D97-AF65-F5344CB8AC3E}">
        <p14:creationId xmlns:p14="http://schemas.microsoft.com/office/powerpoint/2010/main" val="26285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par>
                          <p:cTn id="39" fill="hold">
                            <p:stCondLst>
                              <p:cond delay="500"/>
                            </p:stCondLst>
                            <p:childTnLst>
                              <p:par>
                                <p:cTn id="40" presetID="10" presetClass="exit" presetSubtype="0" fill="hold" grpId="0" nodeType="after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1000"/>
                            </p:stCondLst>
                            <p:childTnLst>
                              <p:par>
                                <p:cTn id="44" presetID="35" presetClass="path" presetSubtype="0" accel="50000" decel="50000" fill="hold" nodeType="afterEffect">
                                  <p:stCondLst>
                                    <p:cond delay="0"/>
                                  </p:stCondLst>
                                  <p:childTnLst>
                                    <p:animMotion origin="layout" path="M 0 0 L -0.25 0 E" pathEditMode="relative" ptsTypes="">
                                      <p:cBhvr>
                                        <p:cTn id="45"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11EEEEE9-58E8-45FE-83B1-712F483643E8}"/>
              </a:ext>
            </a:extLst>
          </p:cNvPr>
          <p:cNvSpPr>
            <a:spLocks noGrp="1" noChangeArrowheads="1"/>
          </p:cNvSpPr>
          <p:nvPr>
            <p:ph type="title"/>
          </p:nvPr>
        </p:nvSpPr>
        <p:spPr>
          <a:xfrm>
            <a:off x="6528060" y="2725737"/>
            <a:ext cx="3672510" cy="703263"/>
          </a:xfrm>
        </p:spPr>
        <p:txBody>
          <a:bodyPr/>
          <a:lstStyle/>
          <a:p>
            <a:r>
              <a:rPr lang="de-DE" altLang="de-DE" dirty="0"/>
              <a:t>Introduction</a:t>
            </a:r>
          </a:p>
        </p:txBody>
      </p:sp>
      <p:sp>
        <p:nvSpPr>
          <p:cNvPr id="3" name="TextBox 2">
            <a:extLst>
              <a:ext uri="{FF2B5EF4-FFF2-40B4-BE49-F238E27FC236}">
                <a16:creationId xmlns:a16="http://schemas.microsoft.com/office/drawing/2014/main" id="{C7CD7CA7-0BB8-4581-96E3-7B341420C43B}"/>
              </a:ext>
            </a:extLst>
          </p:cNvPr>
          <p:cNvSpPr txBox="1"/>
          <p:nvPr/>
        </p:nvSpPr>
        <p:spPr>
          <a:xfrm>
            <a:off x="1313256" y="5343665"/>
            <a:ext cx="41957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libri" panose="020F0502020204030204"/>
                <a:ea typeface="+mn-ea"/>
                <a:cs typeface="+mn-cs"/>
              </a:rPr>
              <a:t>Patricia Parris</a:t>
            </a:r>
            <a:endPar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mn-cs"/>
              </a:rPr>
              <a:t>Global Risk Assessment Services Toxicologist</a:t>
            </a:r>
            <a:endPar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Pfizer, Inc.</a:t>
            </a:r>
          </a:p>
        </p:txBody>
      </p:sp>
      <p:pic>
        <p:nvPicPr>
          <p:cNvPr id="4" name="Picture 3" descr="A picture containing person, wall, indoor&#10;&#10;Description automatically generated">
            <a:extLst>
              <a:ext uri="{FF2B5EF4-FFF2-40B4-BE49-F238E27FC236}">
                <a16:creationId xmlns:a16="http://schemas.microsoft.com/office/drawing/2014/main" id="{C3A73F72-94F8-4EC8-8C35-56398C4FC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256" y="1052670"/>
            <a:ext cx="3262960" cy="39983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787F7CE-7399-0B17-BE15-107B79FD8BF7}"/>
              </a:ext>
            </a:extLst>
          </p:cNvPr>
          <p:cNvSpPr txBox="1">
            <a:spLocks/>
          </p:cNvSpPr>
          <p:nvPr/>
        </p:nvSpPr>
        <p:spPr>
          <a:xfrm>
            <a:off x="597693" y="390305"/>
            <a:ext cx="11295063" cy="647700"/>
          </a:xfrm>
          <a:prstGeom prst="rect">
            <a:avLst/>
          </a:prstGeom>
        </p:spPr>
        <p:txBody>
          <a:bodyPr lIns="0"/>
          <a:lstStyle>
            <a:lvl1pPr marL="0" indent="0" algn="l" rtl="0" eaLnBrk="0" fontAlgn="base" hangingPunct="0">
              <a:spcBef>
                <a:spcPct val="20000"/>
              </a:spcBef>
              <a:spcAft>
                <a:spcPct val="0"/>
              </a:spcAft>
              <a:buClr>
                <a:srgbClr val="7030A0"/>
              </a:buClr>
              <a:buSzPct val="65000"/>
              <a:buFont typeface="Wingdings" panose="05000000000000000000" pitchFamily="2" charset="2"/>
              <a:buNone/>
              <a:defRPr sz="3800" b="1">
                <a:solidFill>
                  <a:schemeClr val="tx2"/>
                </a:solidFill>
                <a:latin typeface="Arial" panose="020B0604020202020204" pitchFamily="34" charset="0"/>
                <a:ea typeface="+mn-ea"/>
                <a:cs typeface="Arial" panose="020B0604020202020204" pitchFamily="34" charset="0"/>
              </a:defRPr>
            </a:lvl1pPr>
            <a:lvl2pPr marL="669925" indent="-325438" algn="l" rtl="0" eaLnBrk="0" fontAlgn="base" hangingPunct="0">
              <a:spcBef>
                <a:spcPct val="20000"/>
              </a:spcBef>
              <a:spcAft>
                <a:spcPct val="0"/>
              </a:spcAft>
              <a:buClr>
                <a:srgbClr val="92D050"/>
              </a:buClr>
              <a:buSzPct val="60000"/>
              <a:buFont typeface="Wingdings" panose="05000000000000000000" pitchFamily="2" charset="2"/>
              <a:buChar char="q"/>
              <a:defRPr sz="2600">
                <a:solidFill>
                  <a:srgbClr val="000000"/>
                </a:solidFill>
                <a:latin typeface="Arial" panose="020B0604020202020204" pitchFamily="34" charset="0"/>
                <a:cs typeface="Arial" panose="020B0604020202020204" pitchFamily="34" charset="0"/>
              </a:defRPr>
            </a:lvl2pPr>
            <a:lvl3pPr marL="1022350" indent="-350838" algn="l" rtl="0" eaLnBrk="0" fontAlgn="base" hangingPunct="0">
              <a:spcBef>
                <a:spcPct val="20000"/>
              </a:spcBef>
              <a:spcAft>
                <a:spcPct val="0"/>
              </a:spcAft>
              <a:buClr>
                <a:srgbClr val="7030A0"/>
              </a:buClr>
              <a:buSzPct val="65000"/>
              <a:buFont typeface="Wingdings" panose="05000000000000000000" pitchFamily="2" charset="2"/>
              <a:buChar char="n"/>
              <a:defRPr sz="2200">
                <a:solidFill>
                  <a:srgbClr val="000000"/>
                </a:solidFill>
                <a:latin typeface="Arial" panose="020B0604020202020204" pitchFamily="34" charset="0"/>
                <a:cs typeface="Arial" panose="020B0604020202020204" pitchFamily="34" charset="0"/>
              </a:defRPr>
            </a:lvl3pPr>
            <a:lvl4pPr marL="1339850" indent="-315913" algn="l" rtl="0" eaLnBrk="0" fontAlgn="base" hangingPunct="0">
              <a:spcBef>
                <a:spcPct val="20000"/>
              </a:spcBef>
              <a:spcAft>
                <a:spcPct val="0"/>
              </a:spcAft>
              <a:buClr>
                <a:srgbClr val="92D050"/>
              </a:buClr>
              <a:buSzPct val="70000"/>
              <a:buFont typeface="Wingdings" panose="05000000000000000000" pitchFamily="2" charset="2"/>
              <a:buChar char="q"/>
              <a:defRPr sz="2000">
                <a:solidFill>
                  <a:srgbClr val="000000"/>
                </a:solidFill>
                <a:latin typeface="Arial" panose="020B0604020202020204" pitchFamily="34" charset="0"/>
                <a:cs typeface="Arial" panose="020B0604020202020204" pitchFamily="34" charset="0"/>
              </a:defRPr>
            </a:lvl4pPr>
            <a:lvl5pPr marL="1681163" indent="-339725" algn="l" rtl="0" eaLnBrk="0" fontAlgn="base" hangingPunct="0">
              <a:spcBef>
                <a:spcPct val="20000"/>
              </a:spcBef>
              <a:spcAft>
                <a:spcPct val="0"/>
              </a:spcAft>
              <a:buClr>
                <a:srgbClr val="7030A0"/>
              </a:buClr>
              <a:buSzPct val="75000"/>
              <a:buFont typeface="Wingdings" panose="05000000000000000000" pitchFamily="2" charset="2"/>
              <a:buChar char="§"/>
              <a:defRPr sz="2000">
                <a:solidFill>
                  <a:srgbClr val="000000"/>
                </a:solidFill>
                <a:latin typeface="Arial" panose="020B0604020202020204" pitchFamily="34" charset="0"/>
                <a:cs typeface="Arial" panose="020B0604020202020204" pitchFamily="34"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7030A0"/>
              </a:buClr>
              <a:buSzPct val="65000"/>
              <a:buFont typeface="Wingdings" panose="05000000000000000000" pitchFamily="2" charset="2"/>
              <a:buNone/>
              <a:tabLst/>
              <a:defRPr/>
            </a:pPr>
            <a:r>
              <a:rPr kumimoji="0" lang="en-GB" sz="3800" b="1" i="0" u="none" strike="noStrike" kern="0" cap="none" spc="0" normalizeH="0" baseline="0" noProof="0">
                <a:ln>
                  <a:noFill/>
                </a:ln>
                <a:solidFill>
                  <a:srgbClr val="1E3465"/>
                </a:solidFill>
                <a:effectLst/>
                <a:uLnTx/>
                <a:uFillTx/>
                <a:latin typeface="Arial" panose="020B0604020202020204" pitchFamily="34" charset="0"/>
                <a:ea typeface="+mn-ea"/>
                <a:cs typeface="Arial" panose="020B0604020202020204" pitchFamily="34" charset="0"/>
              </a:rPr>
              <a:t>Are predicted EC3 values reliable?</a:t>
            </a:r>
            <a:endParaRPr kumimoji="0" lang="en-GB" sz="3800" b="1" i="0" u="none" strike="noStrike" kern="0" cap="none" spc="0" normalizeH="0" baseline="0" noProof="0" dirty="0">
              <a:ln>
                <a:noFill/>
              </a:ln>
              <a:solidFill>
                <a:srgbClr val="1E3465"/>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0305ECA-FB9B-348B-CD71-AB8E47DD9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30" y="1628750"/>
            <a:ext cx="5089061" cy="5089061"/>
          </a:xfrm>
          <a:prstGeom prst="rect">
            <a:avLst/>
          </a:prstGeom>
        </p:spPr>
      </p:pic>
      <p:pic>
        <p:nvPicPr>
          <p:cNvPr id="11" name="Picture 10">
            <a:extLst>
              <a:ext uri="{FF2B5EF4-FFF2-40B4-BE49-F238E27FC236}">
                <a16:creationId xmlns:a16="http://schemas.microsoft.com/office/drawing/2014/main" id="{D5AD514B-2225-C4CB-32FB-ED860C6FB6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23331" y="1628751"/>
            <a:ext cx="5089062" cy="5089062"/>
          </a:xfrm>
          <a:prstGeom prst="rect">
            <a:avLst/>
          </a:prstGeom>
        </p:spPr>
      </p:pic>
      <p:pic>
        <p:nvPicPr>
          <p:cNvPr id="7" name="Picture 6">
            <a:extLst>
              <a:ext uri="{FF2B5EF4-FFF2-40B4-BE49-F238E27FC236}">
                <a16:creationId xmlns:a16="http://schemas.microsoft.com/office/drawing/2014/main" id="{33676AF5-74D9-F8EC-14D9-B7070114DD97}"/>
              </a:ext>
            </a:extLst>
          </p:cNvPr>
          <p:cNvPicPr>
            <a:picLocks noChangeAspect="1"/>
          </p:cNvPicPr>
          <p:nvPr/>
        </p:nvPicPr>
        <p:blipFill rotWithShape="1">
          <a:blip r:embed="rId5">
            <a:extLst>
              <a:ext uri="{28A0092B-C50C-407E-A947-70E740481C1C}">
                <a14:useLocalDpi xmlns:a14="http://schemas.microsoft.com/office/drawing/2010/main" val="0"/>
              </a:ext>
            </a:extLst>
          </a:blip>
          <a:srcRect l="35732" r="32122" b="12647"/>
          <a:stretch/>
        </p:blipFill>
        <p:spPr>
          <a:xfrm>
            <a:off x="1462646" y="1628751"/>
            <a:ext cx="3240450" cy="4248590"/>
          </a:xfrm>
          <a:prstGeom prst="rect">
            <a:avLst/>
          </a:prstGeom>
        </p:spPr>
      </p:pic>
      <p:sp>
        <p:nvSpPr>
          <p:cNvPr id="4" name="Slide Number Placeholder 3">
            <a:extLst>
              <a:ext uri="{FF2B5EF4-FFF2-40B4-BE49-F238E27FC236}">
                <a16:creationId xmlns:a16="http://schemas.microsoft.com/office/drawing/2014/main" id="{5F2DA344-A639-480C-BFA8-454FEAA32B3D}"/>
              </a:ext>
            </a:extLst>
          </p:cNvPr>
          <p:cNvSpPr>
            <a:spLocks noGrp="1"/>
          </p:cNvSpPr>
          <p:nvPr>
            <p:ph type="sldNum" sz="quarter" idx="16"/>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AF92DC3C-C473-4BC9-9E16-904E2B548833}"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20</a:t>
            </a:fld>
            <a:endParaRPr kumimoji="0" lang="en-US" alt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Flowchart: Terminator 8">
            <a:extLst>
              <a:ext uri="{FF2B5EF4-FFF2-40B4-BE49-F238E27FC236}">
                <a16:creationId xmlns:a16="http://schemas.microsoft.com/office/drawing/2014/main" id="{476B93C9-67C2-FC67-9D76-31C04EA17CFA}"/>
              </a:ext>
            </a:extLst>
          </p:cNvPr>
          <p:cNvSpPr/>
          <p:nvPr/>
        </p:nvSpPr>
        <p:spPr>
          <a:xfrm>
            <a:off x="10056680" y="1574797"/>
            <a:ext cx="2016258" cy="432060"/>
          </a:xfrm>
          <a:prstGeom prst="flowChartTerminator">
            <a:avLst/>
          </a:prstGeom>
          <a:solidFill>
            <a:srgbClr val="F3F3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25 compounds with experimental EC3 values</a:t>
            </a:r>
          </a:p>
        </p:txBody>
      </p:sp>
      <p:sp>
        <p:nvSpPr>
          <p:cNvPr id="2" name="Footer Placeholder 1">
            <a:extLst>
              <a:ext uri="{FF2B5EF4-FFF2-40B4-BE49-F238E27FC236}">
                <a16:creationId xmlns:a16="http://schemas.microsoft.com/office/drawing/2014/main" id="{210FE56F-42A8-44A0-8CFF-C0078543F59D}"/>
              </a:ext>
            </a:extLst>
          </p:cNvPr>
          <p:cNvSpPr>
            <a:spLocks noGrp="1"/>
          </p:cNvSpPr>
          <p:nvPr>
            <p:ph type="ftr" sz="quarter" idx="17"/>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76BF">
                    <a:tint val="75000"/>
                  </a:srgbClr>
                </a:solidFill>
                <a:effectLst/>
                <a:uLnTx/>
                <a:uFillTx/>
                <a:latin typeface="Arial" panose="020B0604020202020204" pitchFamily="34" charset="0"/>
                <a:ea typeface="+mn-ea"/>
                <a:cs typeface="Arial" panose="020B0604020202020204" pitchFamily="34" charset="0"/>
              </a:rPr>
              <a:t>Draft Manuscript Results</a:t>
            </a:r>
          </a:p>
        </p:txBody>
      </p:sp>
    </p:spTree>
    <p:extLst>
      <p:ext uri="{BB962C8B-B14F-4D97-AF65-F5344CB8AC3E}">
        <p14:creationId xmlns:p14="http://schemas.microsoft.com/office/powerpoint/2010/main" val="3996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10DCF0-F89A-9630-FDE5-87F5EF387369}"/>
              </a:ext>
            </a:extLst>
          </p:cNvPr>
          <p:cNvSpPr>
            <a:spLocks noGrp="1"/>
          </p:cNvSpPr>
          <p:nvPr>
            <p:ph type="body" sz="quarter" idx="15"/>
          </p:nvPr>
        </p:nvSpPr>
        <p:spPr>
          <a:xfrm>
            <a:off x="766762" y="1556948"/>
            <a:ext cx="10874007" cy="4320392"/>
          </a:xfrm>
        </p:spPr>
        <p:txBody>
          <a:bodyPr/>
          <a:lstStyle/>
          <a:p>
            <a:r>
              <a:rPr lang="en-GB" sz="2800" dirty="0"/>
              <a:t>Sensitizing E&amp;Ls are mostly weak/moderate</a:t>
            </a:r>
          </a:p>
          <a:p>
            <a:pPr lvl="1"/>
            <a:r>
              <a:rPr lang="en-GB" sz="2400" dirty="0"/>
              <a:t>69% of the dataset analysed has an EC3 value &gt;1%</a:t>
            </a:r>
          </a:p>
          <a:p>
            <a:endParaRPr lang="en-GB" sz="2800" dirty="0"/>
          </a:p>
          <a:p>
            <a:r>
              <a:rPr lang="en-GB" sz="2800" dirty="0"/>
              <a:t>Existing E&amp;L thresholds are generally protective</a:t>
            </a:r>
          </a:p>
          <a:p>
            <a:pPr lvl="1"/>
            <a:r>
              <a:rPr lang="en-GB" sz="2400" dirty="0"/>
              <a:t>10 µg/day (ICH M7) would be protective 92% of the time</a:t>
            </a:r>
          </a:p>
          <a:p>
            <a:pPr lvl="1"/>
            <a:r>
              <a:rPr lang="en-GB" sz="2400" dirty="0"/>
              <a:t>35 µg/day (ELSIE TTC) would be protective 86% of the time</a:t>
            </a:r>
          </a:p>
          <a:p>
            <a:endParaRPr lang="en-GB" sz="2800" dirty="0"/>
          </a:p>
          <a:p>
            <a:r>
              <a:rPr lang="en-GB" sz="2800" dirty="0"/>
              <a:t>For potential sensitizers, predicted </a:t>
            </a:r>
            <a:r>
              <a:rPr lang="en-GB" sz="2800" dirty="0" err="1"/>
              <a:t>EC3</a:t>
            </a:r>
            <a:r>
              <a:rPr lang="en-GB" sz="2800" dirty="0"/>
              <a:t> values from Derek Nexus are conservative</a:t>
            </a:r>
          </a:p>
          <a:p>
            <a:pPr lvl="1"/>
            <a:r>
              <a:rPr lang="en-GB" sz="2400" dirty="0"/>
              <a:t>89% are in correct ECETOC potency category or more potent</a:t>
            </a:r>
          </a:p>
        </p:txBody>
      </p:sp>
      <p:sp>
        <p:nvSpPr>
          <p:cNvPr id="4" name="Slide Number Placeholder 3">
            <a:extLst>
              <a:ext uri="{FF2B5EF4-FFF2-40B4-BE49-F238E27FC236}">
                <a16:creationId xmlns:a16="http://schemas.microsoft.com/office/drawing/2014/main" id="{5F2DA344-A639-480C-BFA8-454FEAA32B3D}"/>
              </a:ext>
            </a:extLst>
          </p:cNvPr>
          <p:cNvSpPr>
            <a:spLocks noGrp="1"/>
          </p:cNvSpPr>
          <p:nvPr>
            <p:ph type="sldNum" sz="quarter" idx="16"/>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AF92DC3C-C473-4BC9-9E16-904E2B548833}"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alt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Footer Placeholder 2">
            <a:extLst>
              <a:ext uri="{FF2B5EF4-FFF2-40B4-BE49-F238E27FC236}">
                <a16:creationId xmlns:a16="http://schemas.microsoft.com/office/drawing/2014/main" id="{74024799-985F-4A66-A831-20852E01FCDA}"/>
              </a:ext>
            </a:extLst>
          </p:cNvPr>
          <p:cNvSpPr>
            <a:spLocks noGrp="1"/>
          </p:cNvSpPr>
          <p:nvPr>
            <p:ph type="ftr" sz="quarter" idx="17"/>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76BF">
                    <a:tint val="75000"/>
                  </a:srgbClr>
                </a:solidFill>
                <a:effectLst/>
                <a:uLnTx/>
                <a:uFillTx/>
                <a:latin typeface="Arial" panose="020B0604020202020204" pitchFamily="34" charset="0"/>
                <a:ea typeface="+mn-ea"/>
                <a:cs typeface="Arial" panose="020B0604020202020204" pitchFamily="34" charset="0"/>
              </a:rPr>
              <a:t>Draft Manuscript Results</a:t>
            </a:r>
          </a:p>
        </p:txBody>
      </p:sp>
      <p:sp>
        <p:nvSpPr>
          <p:cNvPr id="8" name="Text Placeholder 1">
            <a:extLst>
              <a:ext uri="{FF2B5EF4-FFF2-40B4-BE49-F238E27FC236}">
                <a16:creationId xmlns:a16="http://schemas.microsoft.com/office/drawing/2014/main" id="{428AE9D6-A349-E12C-BC30-98A4449A88F1}"/>
              </a:ext>
            </a:extLst>
          </p:cNvPr>
          <p:cNvSpPr>
            <a:spLocks noGrp="1"/>
          </p:cNvSpPr>
          <p:nvPr>
            <p:ph type="body" sz="quarter" idx="14"/>
          </p:nvPr>
        </p:nvSpPr>
        <p:spPr>
          <a:xfrm>
            <a:off x="500400" y="440193"/>
            <a:ext cx="11414760" cy="648377"/>
          </a:xfrm>
        </p:spPr>
        <p:txBody>
          <a:bodyPr/>
          <a:lstStyle/>
          <a:p>
            <a:r>
              <a:rPr lang="en-GB" dirty="0"/>
              <a:t>Take home messages</a:t>
            </a:r>
          </a:p>
        </p:txBody>
      </p:sp>
    </p:spTree>
    <p:extLst>
      <p:ext uri="{BB962C8B-B14F-4D97-AF65-F5344CB8AC3E}">
        <p14:creationId xmlns:p14="http://schemas.microsoft.com/office/powerpoint/2010/main" val="213160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DECFC8-5080-4D29-9000-97FD810F2F5E}"/>
              </a:ext>
            </a:extLst>
          </p:cNvPr>
          <p:cNvSpPr>
            <a:spLocks noGrp="1"/>
          </p:cNvSpPr>
          <p:nvPr>
            <p:ph type="title"/>
          </p:nvPr>
        </p:nvSpPr>
        <p:spPr>
          <a:xfrm>
            <a:off x="5807960" y="2721917"/>
            <a:ext cx="5760800" cy="703263"/>
          </a:xfrm>
        </p:spPr>
        <p:txBody>
          <a:bodyPr/>
          <a:lstStyle/>
          <a:p>
            <a:r>
              <a:rPr lang="en-GB" dirty="0"/>
              <a:t>Extended </a:t>
            </a:r>
            <a:r>
              <a:rPr lang="en-GB" dirty="0" err="1"/>
              <a:t>E&amp;L</a:t>
            </a:r>
            <a:r>
              <a:rPr lang="en-GB" dirty="0"/>
              <a:t> </a:t>
            </a:r>
            <a:br>
              <a:rPr lang="en-GB" dirty="0"/>
            </a:br>
            <a:r>
              <a:rPr lang="en-GB" dirty="0"/>
              <a:t>Dataset Analysis</a:t>
            </a:r>
            <a:br>
              <a:rPr lang="en-GB" dirty="0"/>
            </a:br>
            <a:endParaRPr lang="en-GB" dirty="0"/>
          </a:p>
        </p:txBody>
      </p:sp>
      <p:sp>
        <p:nvSpPr>
          <p:cNvPr id="4" name="Slide Number Placeholder 3">
            <a:extLst>
              <a:ext uri="{FF2B5EF4-FFF2-40B4-BE49-F238E27FC236}">
                <a16:creationId xmlns:a16="http://schemas.microsoft.com/office/drawing/2014/main" id="{470E6DA7-8635-4B07-9FC5-BB726D7CFDD4}"/>
              </a:ext>
            </a:extLst>
          </p:cNvPr>
          <p:cNvSpPr>
            <a:spLocks noGrp="1"/>
          </p:cNvSpPr>
          <p:nvPr>
            <p:ph type="sldNum" sz="quarter" idx="4294967295"/>
          </p:nvPr>
        </p:nvSpPr>
        <p:spPr>
          <a:xfrm>
            <a:off x="11831638" y="6381750"/>
            <a:ext cx="360362" cy="360363"/>
          </a:xfrm>
        </p:spPr>
        <p:txBody>
          <a:bodyPr/>
          <a:lstStyle/>
          <a:p>
            <a:pPr>
              <a:defRPr/>
            </a:pPr>
            <a:fld id="{AF92DC3C-C473-4BC9-9E16-904E2B548833}" type="slidenum">
              <a:rPr lang="en-US" altLang="en-US" smtClean="0"/>
              <a:pPr>
                <a:defRPr/>
              </a:pPr>
              <a:t>22</a:t>
            </a:fld>
            <a:endParaRPr lang="en-US" altLang="en-US"/>
          </a:p>
        </p:txBody>
      </p:sp>
      <p:sp>
        <p:nvSpPr>
          <p:cNvPr id="6" name="TextBox 5">
            <a:extLst>
              <a:ext uri="{FF2B5EF4-FFF2-40B4-BE49-F238E27FC236}">
                <a16:creationId xmlns:a16="http://schemas.microsoft.com/office/drawing/2014/main" id="{A1D3B93F-A43E-4EBF-81C6-9552E8EAC854}"/>
              </a:ext>
            </a:extLst>
          </p:cNvPr>
          <p:cNvSpPr txBox="1"/>
          <p:nvPr/>
        </p:nvSpPr>
        <p:spPr>
          <a:xfrm>
            <a:off x="1286137" y="5301260"/>
            <a:ext cx="2948388" cy="95410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libri" panose="020F0502020204030204"/>
                <a:ea typeface="+mn-ea"/>
                <a:cs typeface="+mn-cs"/>
              </a:rPr>
              <a:t>Glenn J. Myatt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Vice President, Informatics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chemeClr val="bg1"/>
                </a:solidFill>
                <a:effectLst/>
                <a:uLnTx/>
                <a:uFillTx/>
                <a:latin typeface="Calibri" panose="020F0502020204030204"/>
                <a:ea typeface="+mn-ea"/>
                <a:cs typeface="+mn-cs"/>
              </a:rPr>
              <a:t>Instem</a:t>
            </a:r>
            <a:endPar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94AF081-EA28-4B74-B2E1-858E89BEE0D5}"/>
              </a:ext>
            </a:extLst>
          </p:cNvPr>
          <p:cNvPicPr>
            <a:picLocks noChangeAspect="1"/>
          </p:cNvPicPr>
          <p:nvPr/>
        </p:nvPicPr>
        <p:blipFill rotWithShape="1">
          <a:blip r:embed="rId2"/>
          <a:srcRect r="7878"/>
          <a:stretch/>
        </p:blipFill>
        <p:spPr>
          <a:xfrm>
            <a:off x="1259807" y="1025950"/>
            <a:ext cx="3354028" cy="4102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5372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347DE9-F3F9-46E4-9F2C-4098C26D07BE}"/>
              </a:ext>
            </a:extLst>
          </p:cNvPr>
          <p:cNvSpPr>
            <a:spLocks noGrp="1"/>
          </p:cNvSpPr>
          <p:nvPr>
            <p:ph type="body" sz="quarter" idx="14"/>
          </p:nvPr>
        </p:nvSpPr>
        <p:spPr/>
        <p:txBody>
          <a:bodyPr/>
          <a:lstStyle/>
          <a:p>
            <a:r>
              <a:rPr lang="en-US" b="1" dirty="0"/>
              <a:t>Objectives</a:t>
            </a:r>
            <a:endParaRPr lang="en-GB" i="1" dirty="0"/>
          </a:p>
        </p:txBody>
      </p:sp>
      <p:sp>
        <p:nvSpPr>
          <p:cNvPr id="5" name="Text Placeholder 4">
            <a:extLst>
              <a:ext uri="{FF2B5EF4-FFF2-40B4-BE49-F238E27FC236}">
                <a16:creationId xmlns:a16="http://schemas.microsoft.com/office/drawing/2014/main" id="{4CFC73E5-6D0E-4101-876D-555A096771FD}"/>
              </a:ext>
            </a:extLst>
          </p:cNvPr>
          <p:cNvSpPr>
            <a:spLocks noGrp="1"/>
          </p:cNvSpPr>
          <p:nvPr>
            <p:ph type="body" sz="quarter" idx="15"/>
          </p:nvPr>
        </p:nvSpPr>
        <p:spPr>
          <a:xfrm>
            <a:off x="766762" y="1556948"/>
            <a:ext cx="10874007" cy="4680442"/>
          </a:xfrm>
        </p:spPr>
        <p:txBody>
          <a:bodyPr/>
          <a:lstStyle/>
          <a:p>
            <a:r>
              <a:rPr lang="en-US" sz="3200" dirty="0">
                <a:effectLst/>
                <a:ea typeface="Calibri" panose="020F0502020204030204" pitchFamily="34" charset="0"/>
                <a:cs typeface="Calibri" panose="020F0502020204030204" pitchFamily="34" charset="0"/>
              </a:rPr>
              <a:t>To create a representative database of E&amp;L from the ELSIE and PQRI published datasets</a:t>
            </a:r>
            <a:endParaRPr lang="en-US" sz="3200" dirty="0">
              <a:ea typeface="Calibri" panose="020F0502020204030204" pitchFamily="34" charset="0"/>
              <a:cs typeface="Calibri" panose="020F0502020204030204" pitchFamily="34" charset="0"/>
            </a:endParaRPr>
          </a:p>
          <a:p>
            <a:r>
              <a:rPr lang="en-US" sz="3200" dirty="0">
                <a:effectLst/>
                <a:ea typeface="Calibri" panose="020F0502020204030204" pitchFamily="34" charset="0"/>
                <a:cs typeface="Calibri" panose="020F0502020204030204" pitchFamily="34" charset="0"/>
              </a:rPr>
              <a:t>Understand common and unique chemicals and chemicals classes</a:t>
            </a:r>
          </a:p>
          <a:p>
            <a:r>
              <a:rPr lang="en-US" sz="3200" dirty="0">
                <a:effectLst/>
                <a:ea typeface="Calibri" panose="020F0502020204030204" pitchFamily="34" charset="0"/>
                <a:cs typeface="Calibri" panose="020F0502020204030204" pitchFamily="34" charset="0"/>
              </a:rPr>
              <a:t>Identify chemical classes likely to flagged by </a:t>
            </a:r>
            <a:r>
              <a:rPr lang="en-US" sz="3200" i="1" dirty="0">
                <a:effectLst/>
                <a:ea typeface="Calibri" panose="020F0502020204030204" pitchFamily="34" charset="0"/>
                <a:cs typeface="Calibri" panose="020F0502020204030204" pitchFamily="34" charset="0"/>
              </a:rPr>
              <a:t>in silico </a:t>
            </a:r>
            <a:r>
              <a:rPr lang="en-US" sz="3200" dirty="0">
                <a:effectLst/>
                <a:ea typeface="Calibri" panose="020F0502020204030204" pitchFamily="34" charset="0"/>
                <a:cs typeface="Calibri" panose="020F0502020204030204" pitchFamily="34" charset="0"/>
              </a:rPr>
              <a:t>tools predicting </a:t>
            </a:r>
          </a:p>
          <a:p>
            <a:pPr lvl="1"/>
            <a:r>
              <a:rPr lang="en-US" sz="2400" dirty="0">
                <a:effectLst/>
                <a:ea typeface="Calibri" panose="020F0502020204030204" pitchFamily="34" charset="0"/>
                <a:cs typeface="Calibri" panose="020F0502020204030204" pitchFamily="34" charset="0"/>
              </a:rPr>
              <a:t>DNA-reactive mutagenicity</a:t>
            </a:r>
          </a:p>
          <a:p>
            <a:pPr lvl="1"/>
            <a:r>
              <a:rPr lang="en-US" sz="2400" dirty="0">
                <a:ea typeface="Calibri" panose="020F0502020204030204" pitchFamily="34" charset="0"/>
                <a:cs typeface="Calibri" panose="020F0502020204030204" pitchFamily="34" charset="0"/>
              </a:rPr>
              <a:t>D</a:t>
            </a:r>
            <a:r>
              <a:rPr lang="en-US" sz="2400" dirty="0">
                <a:effectLst/>
                <a:ea typeface="Calibri" panose="020F0502020204030204" pitchFamily="34" charset="0"/>
                <a:cs typeface="Calibri" panose="020F0502020204030204" pitchFamily="34" charset="0"/>
              </a:rPr>
              <a:t>ermal potent (strong or extreme) sensitization</a:t>
            </a:r>
          </a:p>
        </p:txBody>
      </p:sp>
    </p:spTree>
    <p:extLst>
      <p:ext uri="{BB962C8B-B14F-4D97-AF65-F5344CB8AC3E}">
        <p14:creationId xmlns:p14="http://schemas.microsoft.com/office/powerpoint/2010/main" val="815054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347DE9-F3F9-46E4-9F2C-4098C26D07BE}"/>
              </a:ext>
            </a:extLst>
          </p:cNvPr>
          <p:cNvSpPr>
            <a:spLocks noGrp="1"/>
          </p:cNvSpPr>
          <p:nvPr>
            <p:ph type="body" sz="quarter" idx="14"/>
          </p:nvPr>
        </p:nvSpPr>
        <p:spPr>
          <a:xfrm>
            <a:off x="923269" y="392630"/>
            <a:ext cx="10345462" cy="648377"/>
          </a:xfrm>
        </p:spPr>
        <p:txBody>
          <a:bodyPr/>
          <a:lstStyle/>
          <a:p>
            <a:r>
              <a:rPr lang="en-US" b="1" dirty="0"/>
              <a:t>Combined ELSIE and PQRI datasets</a:t>
            </a:r>
            <a:endParaRPr lang="en-GB" i="1" dirty="0"/>
          </a:p>
        </p:txBody>
      </p:sp>
      <p:sp>
        <p:nvSpPr>
          <p:cNvPr id="5" name="Text Placeholder 4">
            <a:extLst>
              <a:ext uri="{FF2B5EF4-FFF2-40B4-BE49-F238E27FC236}">
                <a16:creationId xmlns:a16="http://schemas.microsoft.com/office/drawing/2014/main" id="{4CFC73E5-6D0E-4101-876D-555A096771FD}"/>
              </a:ext>
            </a:extLst>
          </p:cNvPr>
          <p:cNvSpPr>
            <a:spLocks noGrp="1"/>
          </p:cNvSpPr>
          <p:nvPr>
            <p:ph type="body" sz="quarter" idx="15"/>
          </p:nvPr>
        </p:nvSpPr>
        <p:spPr>
          <a:xfrm>
            <a:off x="551230" y="1268804"/>
            <a:ext cx="7128990" cy="5136636"/>
          </a:xfrm>
        </p:spPr>
        <p:txBody>
          <a:bodyPr/>
          <a:lstStyle/>
          <a:p>
            <a:pPr marL="91440">
              <a:lnSpc>
                <a:spcPct val="100000"/>
              </a:lnSpc>
              <a:spcBef>
                <a:spcPts val="0"/>
              </a:spcBef>
              <a:spcAft>
                <a:spcPts val="600"/>
              </a:spcAft>
            </a:pPr>
            <a:r>
              <a:rPr lang="en-US" sz="2400" b="1" dirty="0"/>
              <a:t>Datasets:</a:t>
            </a:r>
          </a:p>
          <a:p>
            <a:pPr marL="548640" lvl="2">
              <a:lnSpc>
                <a:spcPct val="100000"/>
              </a:lnSpc>
              <a:spcBef>
                <a:spcPts val="0"/>
              </a:spcBef>
              <a:spcAft>
                <a:spcPts val="600"/>
              </a:spcAft>
            </a:pPr>
            <a:r>
              <a:rPr lang="en-US" sz="1800" b="1" dirty="0"/>
              <a:t>ELSIE</a:t>
            </a:r>
            <a:r>
              <a:rPr lang="en-US" sz="1800" b="1" baseline="30000" dirty="0"/>
              <a:t>1</a:t>
            </a:r>
            <a:r>
              <a:rPr lang="en-US" sz="1800" dirty="0"/>
              <a:t>. </a:t>
            </a:r>
            <a:r>
              <a:rPr lang="en-US" sz="1800" dirty="0">
                <a:effectLst/>
                <a:ea typeface="Calibri" panose="020F0502020204030204" pitchFamily="34" charset="0"/>
                <a:cs typeface="Calibri" panose="020F0502020204030204" pitchFamily="34" charset="0"/>
              </a:rPr>
              <a:t>466 compounds compiled based on their being observed in pharmaceutical, biological and device applications and processes</a:t>
            </a:r>
          </a:p>
          <a:p>
            <a:pPr marL="548640" lvl="2">
              <a:lnSpc>
                <a:spcPct val="100000"/>
              </a:lnSpc>
              <a:spcBef>
                <a:spcPts val="0"/>
              </a:spcBef>
              <a:spcAft>
                <a:spcPts val="600"/>
              </a:spcAft>
            </a:pPr>
            <a:r>
              <a:rPr lang="en-US" sz="1800" b="1" dirty="0"/>
              <a:t>PQRI</a:t>
            </a:r>
            <a:r>
              <a:rPr lang="en-US" sz="1800" b="1" baseline="30000" dirty="0"/>
              <a:t>2</a:t>
            </a:r>
            <a:r>
              <a:rPr lang="en-US" sz="1800" dirty="0"/>
              <a:t>.</a:t>
            </a:r>
            <a:r>
              <a:rPr lang="en-US" sz="1800" dirty="0">
                <a:effectLst/>
                <a:ea typeface="Calibri" panose="020F0502020204030204" pitchFamily="34" charset="0"/>
                <a:cs typeface="Times New Roman" panose="02020603050405020304" pitchFamily="18" charset="0"/>
              </a:rPr>
              <a:t> 611 chemical structures includes compounds that have been known to extract or leach from manufacturing equipment and/or container closure components during the manufacture of parenteral drug products.   </a:t>
            </a:r>
          </a:p>
          <a:p>
            <a:pPr marL="91440" marR="0">
              <a:lnSpc>
                <a:spcPct val="100000"/>
              </a:lnSpc>
              <a:spcBef>
                <a:spcPts val="0"/>
              </a:spcBef>
              <a:spcAft>
                <a:spcPts val="600"/>
              </a:spcAft>
            </a:pPr>
            <a:r>
              <a:rPr lang="en-US" sz="2400" b="1" dirty="0">
                <a:effectLst/>
                <a:ea typeface="Calibri" panose="020F0502020204030204" pitchFamily="34" charset="0"/>
                <a:cs typeface="Times New Roman" panose="02020603050405020304" pitchFamily="18" charset="0"/>
              </a:rPr>
              <a:t>Processing</a:t>
            </a:r>
            <a:r>
              <a:rPr lang="en-US" sz="2000" dirty="0">
                <a:ea typeface="Calibri" panose="020F0502020204030204" pitchFamily="34" charset="0"/>
                <a:cs typeface="Times New Roman" panose="02020603050405020304" pitchFamily="18" charset="0"/>
              </a:rPr>
              <a:t>: </a:t>
            </a:r>
          </a:p>
          <a:p>
            <a:pPr marL="548640" lvl="1">
              <a:lnSpc>
                <a:spcPct val="100000"/>
              </a:lnSpc>
              <a:spcBef>
                <a:spcPts val="0"/>
              </a:spcBef>
              <a:spcAft>
                <a:spcPts val="600"/>
              </a:spcAft>
            </a:pPr>
            <a:r>
              <a:rPr lang="en-US" sz="1800" dirty="0">
                <a:ea typeface="Calibri" panose="020F0502020204030204" pitchFamily="34" charset="0"/>
                <a:cs typeface="Times New Roman" panose="02020603050405020304" pitchFamily="18" charset="0"/>
              </a:rPr>
              <a:t>All chemicals in the datasets were mapped to a unique chemical after being </a:t>
            </a:r>
            <a:r>
              <a:rPr lang="en-US" sz="1800" dirty="0">
                <a:effectLst/>
                <a:ea typeface="Calibri" panose="020F0502020204030204" pitchFamily="34" charset="0"/>
                <a:cs typeface="Times New Roman" panose="02020603050405020304" pitchFamily="18" charset="0"/>
              </a:rPr>
              <a:t>converted to their structure-activity relationship (SAR) forms</a:t>
            </a:r>
          </a:p>
          <a:p>
            <a:pPr marL="1005840" lvl="3">
              <a:lnSpc>
                <a:spcPct val="100000"/>
              </a:lnSpc>
              <a:spcBef>
                <a:spcPts val="0"/>
              </a:spcBef>
              <a:spcAft>
                <a:spcPts val="600"/>
              </a:spcAft>
            </a:pPr>
            <a:r>
              <a:rPr lang="en-US" sz="1800" dirty="0">
                <a:effectLst/>
                <a:ea typeface="Calibri" panose="020F0502020204030204" pitchFamily="34" charset="0"/>
                <a:cs typeface="Times New Roman" panose="02020603050405020304" pitchFamily="18" charset="0"/>
              </a:rPr>
              <a:t>salt forms are </a:t>
            </a:r>
            <a:r>
              <a:rPr lang="en-US" sz="1800" dirty="0">
                <a:effectLst/>
                <a:ea typeface="Calibri" panose="020F0502020204030204" pitchFamily="34" charset="0"/>
              </a:rPr>
              <a:t>neutralized</a:t>
            </a:r>
          </a:p>
          <a:p>
            <a:pPr marL="1005840" lvl="3">
              <a:lnSpc>
                <a:spcPct val="100000"/>
              </a:lnSpc>
              <a:spcBef>
                <a:spcPts val="0"/>
              </a:spcBef>
              <a:spcAft>
                <a:spcPts val="600"/>
              </a:spcAft>
            </a:pPr>
            <a:r>
              <a:rPr lang="en-US" sz="1800" dirty="0">
                <a:effectLst/>
                <a:ea typeface="Calibri" panose="020F0502020204030204" pitchFamily="34" charset="0"/>
                <a:cs typeface="Calibri" panose="020F0502020204030204" pitchFamily="34" charset="0"/>
              </a:rPr>
              <a:t>complex structures, such as mixtures and polymers, are excluded from the set</a:t>
            </a:r>
            <a:endParaRPr lang="en-US" sz="18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4C4ABD8-8C9F-9D3E-255E-8AECAC892E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0120" y="3284980"/>
            <a:ext cx="5770268" cy="1767278"/>
          </a:xfrm>
          <a:prstGeom prst="rect">
            <a:avLst/>
          </a:prstGeom>
          <a:noFill/>
        </p:spPr>
      </p:pic>
      <p:sp>
        <p:nvSpPr>
          <p:cNvPr id="7" name="TextBox 6">
            <a:extLst>
              <a:ext uri="{FF2B5EF4-FFF2-40B4-BE49-F238E27FC236}">
                <a16:creationId xmlns:a16="http://schemas.microsoft.com/office/drawing/2014/main" id="{C1A22FB9-BA9B-0D4D-40A3-CF34F84840C5}"/>
              </a:ext>
            </a:extLst>
          </p:cNvPr>
          <p:cNvSpPr txBox="1"/>
          <p:nvPr/>
        </p:nvSpPr>
        <p:spPr>
          <a:xfrm>
            <a:off x="68425" y="6405440"/>
            <a:ext cx="12173339" cy="452560"/>
          </a:xfrm>
          <a:prstGeom prst="rect">
            <a:avLst/>
          </a:prstGeom>
          <a:noFill/>
        </p:spPr>
        <p:txBody>
          <a:bodyPr wrap="square">
            <a:spAutoFit/>
          </a:bodyPr>
          <a:lstStyle/>
          <a:p>
            <a:pPr marL="228600" marR="0" indent="-228600">
              <a:lnSpc>
                <a:spcPct val="107000"/>
              </a:lnSpc>
              <a:spcBef>
                <a:spcPts val="0"/>
              </a:spcBef>
              <a:spcAft>
                <a:spcPts val="800"/>
              </a:spcAft>
              <a:buAutoNum type="arabicPeriod"/>
            </a:pPr>
            <a:r>
              <a:rPr lang="en-US" sz="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Parris, et al., Sensitization Assessment of Extractables and </a:t>
            </a:r>
            <a:r>
              <a:rPr lang="en-US" sz="800" dirty="0" err="1">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Leachables</a:t>
            </a:r>
            <a:r>
              <a:rPr lang="en-US" sz="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in Pharmaceuticals: ELSIE Database Analysis (2022); </a:t>
            </a:r>
            <a:r>
              <a:rPr lang="en-US" sz="800" dirty="0">
                <a:effectLst/>
                <a:latin typeface="Calibri" panose="020F0502020204030204" pitchFamily="34" charset="0"/>
                <a:ea typeface="Calibri" panose="020F0502020204030204" pitchFamily="34" charset="0"/>
                <a:cs typeface="Calibri" panose="020F0502020204030204" pitchFamily="34" charset="0"/>
              </a:rPr>
              <a:t>elsiedatabase.org</a:t>
            </a:r>
          </a:p>
          <a:p>
            <a:pPr marL="228600" marR="0" indent="-228600">
              <a:lnSpc>
                <a:spcPct val="107000"/>
              </a:lnSpc>
              <a:spcBef>
                <a:spcPts val="0"/>
              </a:spcBef>
              <a:spcAft>
                <a:spcPts val="800"/>
              </a:spcAft>
              <a:buAutoNum type="arabicPeriod"/>
            </a:pPr>
            <a:r>
              <a:rPr lang="en-US" sz="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PQRI 2021. Product Quality Research Institute PQRI, Safety Thresholds and Best Demonstrated Practices for Extractables and </a:t>
            </a:r>
            <a:r>
              <a:rPr lang="en-US" sz="800" dirty="0" err="1">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Leachables</a:t>
            </a:r>
            <a:r>
              <a:rPr lang="en-US" sz="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in 2. Parenteral Drug Products (Intravenous, Subcutaneous, and Intramuscular). October 2021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3545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DFD876-6F35-3EEA-799E-F7AEC35AF246}"/>
              </a:ext>
            </a:extLst>
          </p:cNvPr>
          <p:cNvSpPr>
            <a:spLocks noGrp="1"/>
          </p:cNvSpPr>
          <p:nvPr>
            <p:ph type="body" sz="quarter" idx="14"/>
          </p:nvPr>
        </p:nvSpPr>
        <p:spPr>
          <a:xfrm>
            <a:off x="695250" y="478022"/>
            <a:ext cx="10345462" cy="648377"/>
          </a:xfrm>
        </p:spPr>
        <p:txBody>
          <a:bodyPr/>
          <a:lstStyle/>
          <a:p>
            <a:r>
              <a:rPr lang="en-US" sz="3200" b="1" dirty="0"/>
              <a:t>Identifying chemical classes through clustering</a:t>
            </a:r>
            <a:endParaRPr lang="en-US" sz="3200" dirty="0"/>
          </a:p>
        </p:txBody>
      </p:sp>
      <p:sp>
        <p:nvSpPr>
          <p:cNvPr id="4" name="Slide Number Placeholder 3">
            <a:extLst>
              <a:ext uri="{FF2B5EF4-FFF2-40B4-BE49-F238E27FC236}">
                <a16:creationId xmlns:a16="http://schemas.microsoft.com/office/drawing/2014/main" id="{0CED29A2-ECCC-F866-E0A0-00CBF7A314CD}"/>
              </a:ext>
            </a:extLst>
          </p:cNvPr>
          <p:cNvSpPr>
            <a:spLocks noGrp="1"/>
          </p:cNvSpPr>
          <p:nvPr>
            <p:ph type="sldNum" sz="quarter" idx="16"/>
          </p:nvPr>
        </p:nvSpPr>
        <p:spPr/>
        <p:txBody>
          <a:bodyPr/>
          <a:lstStyle/>
          <a:p>
            <a:pPr>
              <a:defRPr/>
            </a:pPr>
            <a:fld id="{AF92DC3C-C473-4BC9-9E16-904E2B548833}" type="slidenum">
              <a:rPr lang="en-US" altLang="en-US" smtClean="0"/>
              <a:pPr>
                <a:defRPr/>
              </a:pPr>
              <a:t>25</a:t>
            </a:fld>
            <a:endParaRPr lang="en-US" altLang="en-US"/>
          </a:p>
        </p:txBody>
      </p:sp>
      <p:sp>
        <p:nvSpPr>
          <p:cNvPr id="5" name="TextBox 4">
            <a:extLst>
              <a:ext uri="{FF2B5EF4-FFF2-40B4-BE49-F238E27FC236}">
                <a16:creationId xmlns:a16="http://schemas.microsoft.com/office/drawing/2014/main" id="{0C96412E-4913-620B-8B95-5A4A80BAB41C}"/>
              </a:ext>
            </a:extLst>
          </p:cNvPr>
          <p:cNvSpPr txBox="1"/>
          <p:nvPr/>
        </p:nvSpPr>
        <p:spPr>
          <a:xfrm>
            <a:off x="7941711" y="1859964"/>
            <a:ext cx="4093030" cy="420115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149 chemicals classes containing two or more chemicals</a:t>
            </a:r>
          </a:p>
          <a:p>
            <a:pPr marL="742950" lvl="1" indent="-285750">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5% (8/149) of classes contained only chemicals from the ELSIE dataset </a:t>
            </a:r>
          </a:p>
          <a:p>
            <a:pPr marL="742950" lvl="1" indent="-285750">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19% (29/149) of classes contain only chemicals from the PQRI dataset</a:t>
            </a:r>
          </a:p>
          <a:p>
            <a:pPr marL="742950" lvl="1" indent="-285750">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75% (112/149) of classes contained chemicals from both datasets</a:t>
            </a:r>
            <a:endParaRPr lang="en-US" sz="2000" dirty="0"/>
          </a:p>
        </p:txBody>
      </p:sp>
      <p:sp>
        <p:nvSpPr>
          <p:cNvPr id="7" name="Rectangle 6">
            <a:extLst>
              <a:ext uri="{FF2B5EF4-FFF2-40B4-BE49-F238E27FC236}">
                <a16:creationId xmlns:a16="http://schemas.microsoft.com/office/drawing/2014/main" id="{679731DC-E125-E783-9179-13087BD7D32D}"/>
              </a:ext>
            </a:extLst>
          </p:cNvPr>
          <p:cNvSpPr/>
          <p:nvPr/>
        </p:nvSpPr>
        <p:spPr>
          <a:xfrm>
            <a:off x="441649" y="1384625"/>
            <a:ext cx="7381876" cy="5286375"/>
          </a:xfrm>
          <a:prstGeom prst="rect">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748385D-4ACD-AD9E-9ECB-C4B7E7B9A1C3}"/>
              </a:ext>
            </a:extLst>
          </p:cNvPr>
          <p:cNvPicPr>
            <a:picLocks noChangeAspect="1"/>
          </p:cNvPicPr>
          <p:nvPr/>
        </p:nvPicPr>
        <p:blipFill>
          <a:blip r:embed="rId2"/>
          <a:stretch>
            <a:fillRect/>
          </a:stretch>
        </p:blipFill>
        <p:spPr>
          <a:xfrm>
            <a:off x="851224" y="3499174"/>
            <a:ext cx="1352550" cy="1990725"/>
          </a:xfrm>
          <a:prstGeom prst="rect">
            <a:avLst/>
          </a:prstGeom>
        </p:spPr>
      </p:pic>
      <p:pic>
        <p:nvPicPr>
          <p:cNvPr id="9" name="Picture 8">
            <a:extLst>
              <a:ext uri="{FF2B5EF4-FFF2-40B4-BE49-F238E27FC236}">
                <a16:creationId xmlns:a16="http://schemas.microsoft.com/office/drawing/2014/main" id="{85FE57D7-54D9-F259-AFA6-53800778C063}"/>
              </a:ext>
            </a:extLst>
          </p:cNvPr>
          <p:cNvPicPr>
            <a:picLocks noChangeAspect="1"/>
          </p:cNvPicPr>
          <p:nvPr/>
        </p:nvPicPr>
        <p:blipFill>
          <a:blip r:embed="rId3"/>
          <a:stretch>
            <a:fillRect/>
          </a:stretch>
        </p:blipFill>
        <p:spPr>
          <a:xfrm>
            <a:off x="2203774" y="1508449"/>
            <a:ext cx="1866900" cy="3981450"/>
          </a:xfrm>
          <a:prstGeom prst="rect">
            <a:avLst/>
          </a:prstGeom>
        </p:spPr>
      </p:pic>
      <p:pic>
        <p:nvPicPr>
          <p:cNvPr id="10" name="Picture 9">
            <a:extLst>
              <a:ext uri="{FF2B5EF4-FFF2-40B4-BE49-F238E27FC236}">
                <a16:creationId xmlns:a16="http://schemas.microsoft.com/office/drawing/2014/main" id="{1CFCF430-A997-D428-E440-0D2CF3FA62C2}"/>
              </a:ext>
            </a:extLst>
          </p:cNvPr>
          <p:cNvPicPr>
            <a:picLocks noChangeAspect="1"/>
          </p:cNvPicPr>
          <p:nvPr/>
        </p:nvPicPr>
        <p:blipFill>
          <a:blip r:embed="rId4"/>
          <a:stretch>
            <a:fillRect/>
          </a:stretch>
        </p:blipFill>
        <p:spPr>
          <a:xfrm>
            <a:off x="5533610" y="2732413"/>
            <a:ext cx="2049576" cy="636696"/>
          </a:xfrm>
          <a:prstGeom prst="rect">
            <a:avLst/>
          </a:prstGeom>
        </p:spPr>
      </p:pic>
      <p:pic>
        <p:nvPicPr>
          <p:cNvPr id="11" name="Picture 10">
            <a:extLst>
              <a:ext uri="{FF2B5EF4-FFF2-40B4-BE49-F238E27FC236}">
                <a16:creationId xmlns:a16="http://schemas.microsoft.com/office/drawing/2014/main" id="{E42C9954-5CDB-91BF-1020-5C33F83D39D1}"/>
              </a:ext>
            </a:extLst>
          </p:cNvPr>
          <p:cNvPicPr>
            <a:picLocks noChangeAspect="1"/>
          </p:cNvPicPr>
          <p:nvPr/>
        </p:nvPicPr>
        <p:blipFill>
          <a:blip r:embed="rId5"/>
          <a:stretch>
            <a:fillRect/>
          </a:stretch>
        </p:blipFill>
        <p:spPr>
          <a:xfrm>
            <a:off x="5533610" y="3651574"/>
            <a:ext cx="2049575" cy="1838325"/>
          </a:xfrm>
          <a:prstGeom prst="rect">
            <a:avLst/>
          </a:prstGeom>
        </p:spPr>
      </p:pic>
      <p:pic>
        <p:nvPicPr>
          <p:cNvPr id="12" name="Picture 11">
            <a:extLst>
              <a:ext uri="{FF2B5EF4-FFF2-40B4-BE49-F238E27FC236}">
                <a16:creationId xmlns:a16="http://schemas.microsoft.com/office/drawing/2014/main" id="{4440DD87-1E12-225A-CFE1-52E78EC794AC}"/>
              </a:ext>
            </a:extLst>
          </p:cNvPr>
          <p:cNvPicPr>
            <a:picLocks noChangeAspect="1"/>
          </p:cNvPicPr>
          <p:nvPr/>
        </p:nvPicPr>
        <p:blipFill>
          <a:blip r:embed="rId6"/>
          <a:stretch>
            <a:fillRect/>
          </a:stretch>
        </p:blipFill>
        <p:spPr>
          <a:xfrm>
            <a:off x="5533610" y="5772364"/>
            <a:ext cx="1378121" cy="641461"/>
          </a:xfrm>
          <a:prstGeom prst="rect">
            <a:avLst/>
          </a:prstGeom>
        </p:spPr>
      </p:pic>
      <p:cxnSp>
        <p:nvCxnSpPr>
          <p:cNvPr id="13" name="Straight Arrow Connector 12">
            <a:extLst>
              <a:ext uri="{FF2B5EF4-FFF2-40B4-BE49-F238E27FC236}">
                <a16:creationId xmlns:a16="http://schemas.microsoft.com/office/drawing/2014/main" id="{FDA06CE3-14FA-C045-2A01-7AE3D1530F86}"/>
              </a:ext>
            </a:extLst>
          </p:cNvPr>
          <p:cNvCxnSpPr>
            <a:endCxn id="10" idx="1"/>
          </p:cNvCxnSpPr>
          <p:nvPr/>
        </p:nvCxnSpPr>
        <p:spPr>
          <a:xfrm flipV="1">
            <a:off x="3937324" y="3050761"/>
            <a:ext cx="1596286" cy="838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EF3A24-E960-5E6B-1C4A-3F1A567CB25C}"/>
              </a:ext>
            </a:extLst>
          </p:cNvPr>
          <p:cNvCxnSpPr/>
          <p:nvPr/>
        </p:nvCxnSpPr>
        <p:spPr>
          <a:xfrm>
            <a:off x="3794449" y="4670750"/>
            <a:ext cx="16287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C78EF7-1C55-CAEE-5D1E-5491588D681D}"/>
              </a:ext>
            </a:extLst>
          </p:cNvPr>
          <p:cNvCxnSpPr>
            <a:endCxn id="12" idx="1"/>
          </p:cNvCxnSpPr>
          <p:nvPr/>
        </p:nvCxnSpPr>
        <p:spPr>
          <a:xfrm>
            <a:off x="3794449" y="5270825"/>
            <a:ext cx="1739161" cy="822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95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CD23C-703E-BCF0-3AEB-76E75EF79712}"/>
              </a:ext>
            </a:extLst>
          </p:cNvPr>
          <p:cNvSpPr>
            <a:spLocks noGrp="1"/>
          </p:cNvSpPr>
          <p:nvPr>
            <p:ph type="body" sz="quarter" idx="14"/>
          </p:nvPr>
        </p:nvSpPr>
        <p:spPr>
          <a:xfrm>
            <a:off x="795990" y="455967"/>
            <a:ext cx="10345462" cy="648377"/>
          </a:xfrm>
        </p:spPr>
        <p:txBody>
          <a:bodyPr/>
          <a:lstStyle/>
          <a:p>
            <a:r>
              <a:rPr lang="en-US" sz="3600" b="1" dirty="0"/>
              <a:t>Chemical classes with 10 or more examples</a:t>
            </a:r>
            <a:endParaRPr lang="en-US" sz="3600" dirty="0"/>
          </a:p>
        </p:txBody>
      </p:sp>
      <p:sp>
        <p:nvSpPr>
          <p:cNvPr id="4" name="Slide Number Placeholder 3">
            <a:extLst>
              <a:ext uri="{FF2B5EF4-FFF2-40B4-BE49-F238E27FC236}">
                <a16:creationId xmlns:a16="http://schemas.microsoft.com/office/drawing/2014/main" id="{F84EFB2C-C475-2316-42F9-E644CD4F851B}"/>
              </a:ext>
            </a:extLst>
          </p:cNvPr>
          <p:cNvSpPr>
            <a:spLocks noGrp="1"/>
          </p:cNvSpPr>
          <p:nvPr>
            <p:ph type="sldNum" sz="quarter" idx="16"/>
          </p:nvPr>
        </p:nvSpPr>
        <p:spPr/>
        <p:txBody>
          <a:bodyPr/>
          <a:lstStyle/>
          <a:p>
            <a:pPr>
              <a:defRPr/>
            </a:pPr>
            <a:fld id="{AF92DC3C-C473-4BC9-9E16-904E2B548833}" type="slidenum">
              <a:rPr lang="en-US" altLang="en-US" smtClean="0"/>
              <a:pPr>
                <a:defRPr/>
              </a:pPr>
              <a:t>26</a:t>
            </a:fld>
            <a:endParaRPr lang="en-US" altLang="en-US"/>
          </a:p>
        </p:txBody>
      </p:sp>
      <p:sp>
        <p:nvSpPr>
          <p:cNvPr id="5" name="TextBox 4">
            <a:extLst>
              <a:ext uri="{FF2B5EF4-FFF2-40B4-BE49-F238E27FC236}">
                <a16:creationId xmlns:a16="http://schemas.microsoft.com/office/drawing/2014/main" id="{96AE9273-29B5-270F-FC22-DEFCA92696CB}"/>
              </a:ext>
            </a:extLst>
          </p:cNvPr>
          <p:cNvSpPr txBox="1"/>
          <p:nvPr/>
        </p:nvSpPr>
        <p:spPr>
          <a:xfrm>
            <a:off x="986984" y="2356826"/>
            <a:ext cx="2171743"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Alkyl cluster (acyclic, linear) (25)</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3F2A01-417E-3F99-0361-C8D8699F6B9E}"/>
              </a:ext>
            </a:extLst>
          </p:cNvPr>
          <p:cNvSpPr txBox="1"/>
          <p:nvPr/>
        </p:nvSpPr>
        <p:spPr>
          <a:xfrm>
            <a:off x="860018" y="3393533"/>
            <a:ext cx="2425675"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Alkyl cluster (acyclic, branched) (18)</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F1C1218-9256-80DF-2B46-FEC644FD5432}"/>
              </a:ext>
            </a:extLst>
          </p:cNvPr>
          <p:cNvSpPr txBox="1"/>
          <p:nvPr/>
        </p:nvSpPr>
        <p:spPr>
          <a:xfrm>
            <a:off x="3657505" y="2322908"/>
            <a:ext cx="1800605"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Alkyl alcohol analogs (19)</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F47F8B8-D81F-06EB-9572-3F5561698797}"/>
              </a:ext>
            </a:extLst>
          </p:cNvPr>
          <p:cNvSpPr txBox="1"/>
          <p:nvPr/>
        </p:nvSpPr>
        <p:spPr>
          <a:xfrm>
            <a:off x="3702177" y="3393533"/>
            <a:ext cx="1711261"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Butyric acid analogs (19)</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9B5D4C3-37D4-AC20-0D2F-6621155194A3}"/>
              </a:ext>
            </a:extLst>
          </p:cNvPr>
          <p:cNvSpPr txBox="1"/>
          <p:nvPr/>
        </p:nvSpPr>
        <p:spPr>
          <a:xfrm>
            <a:off x="3657505" y="4463244"/>
            <a:ext cx="1800605"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2-pentanone analogs (14)</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677BC0B-4197-BA83-1767-E01BB80A2F5F}"/>
              </a:ext>
            </a:extLst>
          </p:cNvPr>
          <p:cNvSpPr txBox="1"/>
          <p:nvPr/>
        </p:nvSpPr>
        <p:spPr>
          <a:xfrm>
            <a:off x="3817365" y="5533869"/>
            <a:ext cx="1480884"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p-cresol analogs (10)</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3997162-7EC3-B88C-FD64-E29A4383676A}"/>
              </a:ext>
            </a:extLst>
          </p:cNvPr>
          <p:cNvSpPr txBox="1"/>
          <p:nvPr/>
        </p:nvSpPr>
        <p:spPr>
          <a:xfrm>
            <a:off x="3608364" y="6491866"/>
            <a:ext cx="1898887" cy="276999"/>
          </a:xfrm>
          <a:prstGeom prst="rect">
            <a:avLst/>
          </a:prstGeom>
          <a:noFill/>
        </p:spPr>
        <p:txBody>
          <a:bodyPr wrap="square">
            <a:spAutoFit/>
          </a:bodyPr>
          <a:lstStyle/>
          <a:p>
            <a:r>
              <a:rPr lang="en-US" sz="1200" dirty="0">
                <a:solidFill>
                  <a:srgbClr val="0070C0"/>
                </a:solidFill>
                <a:effectLst/>
                <a:latin typeface="Calibri" panose="020F0502020204030204" pitchFamily="34" charset="0"/>
                <a:ea typeface="Calibri" panose="020F0502020204030204" pitchFamily="34" charset="0"/>
              </a:rPr>
              <a:t>Butyraldehyde analogs (10)</a:t>
            </a:r>
            <a:endParaRPr lang="en-US" sz="1200" dirty="0">
              <a:solidFill>
                <a:srgbClr val="0070C0"/>
              </a:solidFill>
            </a:endParaRPr>
          </a:p>
        </p:txBody>
      </p:sp>
      <p:sp>
        <p:nvSpPr>
          <p:cNvPr id="12" name="TextBox 11">
            <a:extLst>
              <a:ext uri="{FF2B5EF4-FFF2-40B4-BE49-F238E27FC236}">
                <a16:creationId xmlns:a16="http://schemas.microsoft.com/office/drawing/2014/main" id="{176841E6-C6D3-0FB7-5E2D-5E04ABEB8C82}"/>
              </a:ext>
            </a:extLst>
          </p:cNvPr>
          <p:cNvSpPr txBox="1"/>
          <p:nvPr/>
        </p:nvSpPr>
        <p:spPr>
          <a:xfrm>
            <a:off x="5857585" y="2377667"/>
            <a:ext cx="2500374" cy="276999"/>
          </a:xfrm>
          <a:prstGeom prst="rect">
            <a:avLst/>
          </a:prstGeom>
          <a:noFill/>
        </p:spPr>
        <p:txBody>
          <a:bodyPr wrap="square">
            <a:spAutoFit/>
          </a:bodyPr>
          <a:lstStyle/>
          <a:p>
            <a:r>
              <a:rPr lang="en-US" sz="1200" dirty="0">
                <a:solidFill>
                  <a:srgbClr val="0070C0"/>
                </a:solidFill>
                <a:effectLst/>
                <a:latin typeface="Calibri" panose="020F0502020204030204" pitchFamily="34" charset="0"/>
                <a:ea typeface="Calibri" panose="020F0502020204030204" pitchFamily="34" charset="0"/>
              </a:rPr>
              <a:t>Di(2-ethylhexyl)</a:t>
            </a:r>
            <a:r>
              <a:rPr lang="en-US" sz="1200" dirty="0" err="1">
                <a:solidFill>
                  <a:srgbClr val="0070C0"/>
                </a:solidFill>
                <a:effectLst/>
                <a:latin typeface="Calibri" panose="020F0502020204030204" pitchFamily="34" charset="0"/>
                <a:ea typeface="Calibri" panose="020F0502020204030204" pitchFamily="34" charset="0"/>
              </a:rPr>
              <a:t>sebacate</a:t>
            </a:r>
            <a:r>
              <a:rPr lang="en-US" sz="1200" dirty="0">
                <a:solidFill>
                  <a:srgbClr val="0070C0"/>
                </a:solidFill>
                <a:effectLst/>
                <a:latin typeface="Calibri" panose="020F0502020204030204" pitchFamily="34" charset="0"/>
                <a:ea typeface="Calibri" panose="020F0502020204030204" pitchFamily="34" charset="0"/>
              </a:rPr>
              <a:t> analogs (21)</a:t>
            </a:r>
            <a:endParaRPr lang="en-US" sz="1200" dirty="0">
              <a:solidFill>
                <a:srgbClr val="0070C0"/>
              </a:solidFill>
            </a:endParaRPr>
          </a:p>
        </p:txBody>
      </p:sp>
      <p:sp>
        <p:nvSpPr>
          <p:cNvPr id="13" name="TextBox 12">
            <a:extLst>
              <a:ext uri="{FF2B5EF4-FFF2-40B4-BE49-F238E27FC236}">
                <a16:creationId xmlns:a16="http://schemas.microsoft.com/office/drawing/2014/main" id="{00D60748-00EA-2A1E-FF19-E6ABE05A89C1}"/>
              </a:ext>
            </a:extLst>
          </p:cNvPr>
          <p:cNvSpPr txBox="1"/>
          <p:nvPr/>
        </p:nvSpPr>
        <p:spPr>
          <a:xfrm>
            <a:off x="6306975" y="3392227"/>
            <a:ext cx="1601594"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Propylene analogs (19)</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CA62764-ABB9-E25B-5460-4AA7C408B259}"/>
              </a:ext>
            </a:extLst>
          </p:cNvPr>
          <p:cNvSpPr txBox="1"/>
          <p:nvPr/>
        </p:nvSpPr>
        <p:spPr>
          <a:xfrm>
            <a:off x="6152657" y="4460049"/>
            <a:ext cx="1910231"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Butoxyethanol analogs (17)</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5C432EC-6F3D-518F-1945-1C6FCB0F1889}"/>
              </a:ext>
            </a:extLst>
          </p:cNvPr>
          <p:cNvSpPr txBox="1"/>
          <p:nvPr/>
        </p:nvSpPr>
        <p:spPr>
          <a:xfrm>
            <a:off x="964379" y="4470651"/>
            <a:ext cx="2188452"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Dimethyl phthalate analogs (15)</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FC655040-0F76-53CF-D191-B1B0C290C5B1}"/>
              </a:ext>
            </a:extLst>
          </p:cNvPr>
          <p:cNvSpPr txBox="1"/>
          <p:nvPr/>
        </p:nvSpPr>
        <p:spPr>
          <a:xfrm>
            <a:off x="6193771" y="5527871"/>
            <a:ext cx="1828003"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Ethyl acetate analogs (13)</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DE1DA0CE-B7D0-9FDD-CFD6-CF75143E0875}"/>
              </a:ext>
            </a:extLst>
          </p:cNvPr>
          <p:cNvSpPr txBox="1"/>
          <p:nvPr/>
        </p:nvSpPr>
        <p:spPr>
          <a:xfrm>
            <a:off x="744221" y="5479504"/>
            <a:ext cx="2628768" cy="461665"/>
          </a:xfrm>
          <a:prstGeom prst="rect">
            <a:avLst/>
          </a:prstGeom>
          <a:noFill/>
        </p:spPr>
        <p:txBody>
          <a:bodyPr wrap="square">
            <a:spAutoFit/>
          </a:bodyPr>
          <a:lstStyle/>
          <a:p>
            <a:pPr algn="ctr"/>
            <a:r>
              <a:rPr lang="en-US" sz="1200" dirty="0">
                <a:solidFill>
                  <a:srgbClr val="0070C0"/>
                </a:solidFill>
                <a:effectLst/>
                <a:latin typeface="Calibri" panose="020F0502020204030204" pitchFamily="34" charset="0"/>
                <a:ea typeface="Calibri" panose="020F0502020204030204" pitchFamily="34" charset="0"/>
              </a:rPr>
              <a:t>Methyl 3-(3,5-di-tert-butyl-4-hydroxyphenyl)propionate analogs (13)</a:t>
            </a:r>
            <a:endParaRPr lang="en-US" sz="1200" dirty="0">
              <a:solidFill>
                <a:srgbClr val="0070C0"/>
              </a:solidFill>
            </a:endParaRPr>
          </a:p>
        </p:txBody>
      </p:sp>
      <p:sp>
        <p:nvSpPr>
          <p:cNvPr id="18" name="TextBox 17">
            <a:extLst>
              <a:ext uri="{FF2B5EF4-FFF2-40B4-BE49-F238E27FC236}">
                <a16:creationId xmlns:a16="http://schemas.microsoft.com/office/drawing/2014/main" id="{D9003147-83F4-ECF4-EAB5-6CA796DE1840}"/>
              </a:ext>
            </a:extLst>
          </p:cNvPr>
          <p:cNvSpPr txBox="1"/>
          <p:nvPr/>
        </p:nvSpPr>
        <p:spPr>
          <a:xfrm>
            <a:off x="9299304" y="2383727"/>
            <a:ext cx="1729273" cy="276999"/>
          </a:xfrm>
          <a:prstGeom prst="rect">
            <a:avLst/>
          </a:prstGeom>
          <a:noFill/>
        </p:spPr>
        <p:txBody>
          <a:bodyPr wrap="square">
            <a:spAutoFit/>
          </a:bodyPr>
          <a:lstStyle/>
          <a:p>
            <a:r>
              <a:rPr lang="en-US" sz="1200" dirty="0">
                <a:solidFill>
                  <a:srgbClr val="0070C0"/>
                </a:solidFill>
                <a:effectLst/>
                <a:latin typeface="Calibri" panose="020F0502020204030204" pitchFamily="34" charset="0"/>
                <a:ea typeface="Calibri" panose="020F0502020204030204" pitchFamily="34" charset="0"/>
              </a:rPr>
              <a:t>Large </a:t>
            </a:r>
            <a:r>
              <a:rPr lang="en-US" sz="1200" dirty="0" err="1">
                <a:solidFill>
                  <a:srgbClr val="0070C0"/>
                </a:solidFill>
                <a:effectLst/>
                <a:latin typeface="Calibri" panose="020F0502020204030204" pitchFamily="34" charset="0"/>
                <a:ea typeface="Calibri" panose="020F0502020204030204" pitchFamily="34" charset="0"/>
              </a:rPr>
              <a:t>cyclosiloxanes</a:t>
            </a:r>
            <a:r>
              <a:rPr lang="en-US" sz="1200" dirty="0">
                <a:solidFill>
                  <a:srgbClr val="0070C0"/>
                </a:solidFill>
                <a:effectLst/>
                <a:latin typeface="Calibri" panose="020F0502020204030204" pitchFamily="34" charset="0"/>
                <a:ea typeface="Calibri" panose="020F0502020204030204" pitchFamily="34" charset="0"/>
              </a:rPr>
              <a:t> (12)</a:t>
            </a:r>
            <a:endParaRPr lang="en-US" sz="1200" dirty="0">
              <a:solidFill>
                <a:srgbClr val="0070C0"/>
              </a:solidFill>
            </a:endParaRPr>
          </a:p>
        </p:txBody>
      </p:sp>
      <p:sp>
        <p:nvSpPr>
          <p:cNvPr id="19" name="TextBox 18">
            <a:extLst>
              <a:ext uri="{FF2B5EF4-FFF2-40B4-BE49-F238E27FC236}">
                <a16:creationId xmlns:a16="http://schemas.microsoft.com/office/drawing/2014/main" id="{CF04F452-6664-7323-00C2-71620A1BCEAE}"/>
              </a:ext>
            </a:extLst>
          </p:cNvPr>
          <p:cNvSpPr txBox="1"/>
          <p:nvPr/>
        </p:nvSpPr>
        <p:spPr>
          <a:xfrm>
            <a:off x="5857585" y="6491866"/>
            <a:ext cx="2500374"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2-Butoxyethanol acetate analogs (10)</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498D73D2-BB73-83A8-33CC-BF0C2860D50B}"/>
              </a:ext>
            </a:extLst>
          </p:cNvPr>
          <p:cNvPicPr>
            <a:picLocks noChangeAspect="1"/>
          </p:cNvPicPr>
          <p:nvPr/>
        </p:nvPicPr>
        <p:blipFill>
          <a:blip r:embed="rId2"/>
          <a:stretch>
            <a:fillRect/>
          </a:stretch>
        </p:blipFill>
        <p:spPr>
          <a:xfrm>
            <a:off x="1036535" y="1701543"/>
            <a:ext cx="2072640" cy="662305"/>
          </a:xfrm>
          <a:prstGeom prst="rect">
            <a:avLst/>
          </a:prstGeom>
          <a:ln>
            <a:solidFill>
              <a:schemeClr val="bg1">
                <a:lumMod val="75000"/>
              </a:schemeClr>
            </a:solidFill>
          </a:ln>
        </p:spPr>
      </p:pic>
      <p:pic>
        <p:nvPicPr>
          <p:cNvPr id="21" name="Picture 20">
            <a:extLst>
              <a:ext uri="{FF2B5EF4-FFF2-40B4-BE49-F238E27FC236}">
                <a16:creationId xmlns:a16="http://schemas.microsoft.com/office/drawing/2014/main" id="{BDFB8B84-897E-DFA8-093C-1E8C52ECED3A}"/>
              </a:ext>
            </a:extLst>
          </p:cNvPr>
          <p:cNvPicPr>
            <a:picLocks noChangeAspect="1"/>
          </p:cNvPicPr>
          <p:nvPr/>
        </p:nvPicPr>
        <p:blipFill>
          <a:blip r:embed="rId3"/>
          <a:stretch>
            <a:fillRect/>
          </a:stretch>
        </p:blipFill>
        <p:spPr>
          <a:xfrm>
            <a:off x="1047013" y="2848906"/>
            <a:ext cx="2051685" cy="654685"/>
          </a:xfrm>
          <a:prstGeom prst="rect">
            <a:avLst/>
          </a:prstGeom>
          <a:ln>
            <a:solidFill>
              <a:schemeClr val="bg1">
                <a:lumMod val="75000"/>
              </a:schemeClr>
            </a:solidFill>
          </a:ln>
        </p:spPr>
      </p:pic>
      <p:pic>
        <p:nvPicPr>
          <p:cNvPr id="22" name="Picture 21">
            <a:extLst>
              <a:ext uri="{FF2B5EF4-FFF2-40B4-BE49-F238E27FC236}">
                <a16:creationId xmlns:a16="http://schemas.microsoft.com/office/drawing/2014/main" id="{9C3B54B3-8377-1514-5D22-C382BE007DB4}"/>
              </a:ext>
            </a:extLst>
          </p:cNvPr>
          <p:cNvPicPr>
            <a:picLocks noChangeAspect="1"/>
          </p:cNvPicPr>
          <p:nvPr/>
        </p:nvPicPr>
        <p:blipFill>
          <a:blip r:embed="rId4"/>
          <a:stretch>
            <a:fillRect/>
          </a:stretch>
        </p:blipFill>
        <p:spPr>
          <a:xfrm>
            <a:off x="3538315" y="1718053"/>
            <a:ext cx="2038985" cy="645795"/>
          </a:xfrm>
          <a:prstGeom prst="rect">
            <a:avLst/>
          </a:prstGeom>
          <a:ln>
            <a:solidFill>
              <a:schemeClr val="bg1">
                <a:lumMod val="75000"/>
              </a:schemeClr>
            </a:solidFill>
          </a:ln>
        </p:spPr>
      </p:pic>
      <p:pic>
        <p:nvPicPr>
          <p:cNvPr id="23" name="Picture 22">
            <a:extLst>
              <a:ext uri="{FF2B5EF4-FFF2-40B4-BE49-F238E27FC236}">
                <a16:creationId xmlns:a16="http://schemas.microsoft.com/office/drawing/2014/main" id="{08F6FDA2-FD39-FF70-13F5-91C7D95D24CA}"/>
              </a:ext>
            </a:extLst>
          </p:cNvPr>
          <p:cNvPicPr>
            <a:picLocks noChangeAspect="1"/>
          </p:cNvPicPr>
          <p:nvPr/>
        </p:nvPicPr>
        <p:blipFill>
          <a:blip r:embed="rId5"/>
          <a:stretch>
            <a:fillRect/>
          </a:stretch>
        </p:blipFill>
        <p:spPr>
          <a:xfrm>
            <a:off x="3550697" y="3852386"/>
            <a:ext cx="2014220" cy="640080"/>
          </a:xfrm>
          <a:prstGeom prst="rect">
            <a:avLst/>
          </a:prstGeom>
          <a:ln>
            <a:solidFill>
              <a:schemeClr val="bg1">
                <a:lumMod val="75000"/>
              </a:schemeClr>
            </a:solidFill>
          </a:ln>
        </p:spPr>
      </p:pic>
      <p:pic>
        <p:nvPicPr>
          <p:cNvPr id="24" name="Picture 23">
            <a:extLst>
              <a:ext uri="{FF2B5EF4-FFF2-40B4-BE49-F238E27FC236}">
                <a16:creationId xmlns:a16="http://schemas.microsoft.com/office/drawing/2014/main" id="{E1286290-78DF-7F4C-4A0A-AB75FF6BC6BB}"/>
              </a:ext>
            </a:extLst>
          </p:cNvPr>
          <p:cNvPicPr>
            <a:picLocks noChangeAspect="1"/>
          </p:cNvPicPr>
          <p:nvPr/>
        </p:nvPicPr>
        <p:blipFill>
          <a:blip r:embed="rId6"/>
          <a:stretch>
            <a:fillRect/>
          </a:stretch>
        </p:blipFill>
        <p:spPr>
          <a:xfrm>
            <a:off x="3565620" y="4907845"/>
            <a:ext cx="1984375" cy="635000"/>
          </a:xfrm>
          <a:prstGeom prst="rect">
            <a:avLst/>
          </a:prstGeom>
          <a:ln>
            <a:solidFill>
              <a:schemeClr val="bg1">
                <a:lumMod val="75000"/>
              </a:schemeClr>
            </a:solidFill>
          </a:ln>
        </p:spPr>
      </p:pic>
      <p:pic>
        <p:nvPicPr>
          <p:cNvPr id="25" name="Picture 24">
            <a:extLst>
              <a:ext uri="{FF2B5EF4-FFF2-40B4-BE49-F238E27FC236}">
                <a16:creationId xmlns:a16="http://schemas.microsoft.com/office/drawing/2014/main" id="{D500FA79-167F-8991-5940-5A4FE008A9D6}"/>
              </a:ext>
            </a:extLst>
          </p:cNvPr>
          <p:cNvPicPr>
            <a:picLocks noChangeAspect="1"/>
          </p:cNvPicPr>
          <p:nvPr/>
        </p:nvPicPr>
        <p:blipFill>
          <a:blip r:embed="rId7"/>
          <a:stretch>
            <a:fillRect/>
          </a:stretch>
        </p:blipFill>
        <p:spPr>
          <a:xfrm>
            <a:off x="3583545" y="5964473"/>
            <a:ext cx="1948524" cy="425077"/>
          </a:xfrm>
          <a:prstGeom prst="rect">
            <a:avLst/>
          </a:prstGeom>
          <a:ln>
            <a:solidFill>
              <a:schemeClr val="bg1">
                <a:lumMod val="75000"/>
              </a:schemeClr>
            </a:solidFill>
          </a:ln>
        </p:spPr>
      </p:pic>
      <p:pic>
        <p:nvPicPr>
          <p:cNvPr id="26" name="Picture 25">
            <a:extLst>
              <a:ext uri="{FF2B5EF4-FFF2-40B4-BE49-F238E27FC236}">
                <a16:creationId xmlns:a16="http://schemas.microsoft.com/office/drawing/2014/main" id="{7E7E1692-D11A-50AB-7ACA-C62795BBB975}"/>
              </a:ext>
            </a:extLst>
          </p:cNvPr>
          <p:cNvPicPr>
            <a:picLocks noChangeAspect="1"/>
          </p:cNvPicPr>
          <p:nvPr/>
        </p:nvPicPr>
        <p:blipFill>
          <a:blip r:embed="rId8"/>
          <a:stretch>
            <a:fillRect/>
          </a:stretch>
        </p:blipFill>
        <p:spPr>
          <a:xfrm>
            <a:off x="6063832" y="1695828"/>
            <a:ext cx="2087880" cy="668020"/>
          </a:xfrm>
          <a:prstGeom prst="rect">
            <a:avLst/>
          </a:prstGeom>
          <a:ln>
            <a:solidFill>
              <a:schemeClr val="bg1">
                <a:lumMod val="75000"/>
              </a:schemeClr>
            </a:solidFill>
          </a:ln>
        </p:spPr>
      </p:pic>
      <p:pic>
        <p:nvPicPr>
          <p:cNvPr id="27" name="Picture 26">
            <a:extLst>
              <a:ext uri="{FF2B5EF4-FFF2-40B4-BE49-F238E27FC236}">
                <a16:creationId xmlns:a16="http://schemas.microsoft.com/office/drawing/2014/main" id="{FC42F7FB-DCA2-6237-60A6-77CF67B03A36}"/>
              </a:ext>
            </a:extLst>
          </p:cNvPr>
          <p:cNvPicPr>
            <a:picLocks noChangeAspect="1"/>
          </p:cNvPicPr>
          <p:nvPr/>
        </p:nvPicPr>
        <p:blipFill>
          <a:blip r:embed="rId9"/>
          <a:stretch>
            <a:fillRect/>
          </a:stretch>
        </p:blipFill>
        <p:spPr>
          <a:xfrm>
            <a:off x="6081930" y="2824775"/>
            <a:ext cx="2051685" cy="640080"/>
          </a:xfrm>
          <a:prstGeom prst="rect">
            <a:avLst/>
          </a:prstGeom>
          <a:ln>
            <a:solidFill>
              <a:schemeClr val="bg1">
                <a:lumMod val="75000"/>
              </a:schemeClr>
            </a:solidFill>
          </a:ln>
        </p:spPr>
      </p:pic>
      <p:pic>
        <p:nvPicPr>
          <p:cNvPr id="28" name="Picture 27">
            <a:extLst>
              <a:ext uri="{FF2B5EF4-FFF2-40B4-BE49-F238E27FC236}">
                <a16:creationId xmlns:a16="http://schemas.microsoft.com/office/drawing/2014/main" id="{7D161582-B8CE-0B36-F601-9D277EF94506}"/>
              </a:ext>
            </a:extLst>
          </p:cNvPr>
          <p:cNvPicPr>
            <a:picLocks noChangeAspect="1"/>
          </p:cNvPicPr>
          <p:nvPr/>
        </p:nvPicPr>
        <p:blipFill>
          <a:blip r:embed="rId10"/>
          <a:stretch>
            <a:fillRect/>
          </a:stretch>
        </p:blipFill>
        <p:spPr>
          <a:xfrm>
            <a:off x="6093360" y="3901471"/>
            <a:ext cx="2028825" cy="647700"/>
          </a:xfrm>
          <a:prstGeom prst="rect">
            <a:avLst/>
          </a:prstGeom>
          <a:ln>
            <a:solidFill>
              <a:schemeClr val="bg1">
                <a:lumMod val="75000"/>
              </a:schemeClr>
            </a:solidFill>
          </a:ln>
        </p:spPr>
      </p:pic>
      <p:pic>
        <p:nvPicPr>
          <p:cNvPr id="29" name="Picture 28">
            <a:extLst>
              <a:ext uri="{FF2B5EF4-FFF2-40B4-BE49-F238E27FC236}">
                <a16:creationId xmlns:a16="http://schemas.microsoft.com/office/drawing/2014/main" id="{721502C2-185E-7E72-D614-48CA2C58DA67}"/>
              </a:ext>
            </a:extLst>
          </p:cNvPr>
          <p:cNvPicPr>
            <a:picLocks noChangeAspect="1"/>
          </p:cNvPicPr>
          <p:nvPr/>
        </p:nvPicPr>
        <p:blipFill>
          <a:blip r:embed="rId11"/>
          <a:stretch>
            <a:fillRect/>
          </a:stretch>
        </p:blipFill>
        <p:spPr>
          <a:xfrm>
            <a:off x="6112410" y="4974312"/>
            <a:ext cx="1990725" cy="624840"/>
          </a:xfrm>
          <a:prstGeom prst="rect">
            <a:avLst/>
          </a:prstGeom>
          <a:ln>
            <a:solidFill>
              <a:schemeClr val="bg1">
                <a:lumMod val="75000"/>
              </a:schemeClr>
            </a:solidFill>
          </a:ln>
        </p:spPr>
      </p:pic>
      <p:pic>
        <p:nvPicPr>
          <p:cNvPr id="30" name="Picture 29">
            <a:extLst>
              <a:ext uri="{FF2B5EF4-FFF2-40B4-BE49-F238E27FC236}">
                <a16:creationId xmlns:a16="http://schemas.microsoft.com/office/drawing/2014/main" id="{22E924FC-18EB-ABFE-80AD-B808B3F204F8}"/>
              </a:ext>
            </a:extLst>
          </p:cNvPr>
          <p:cNvPicPr>
            <a:picLocks noChangeAspect="1"/>
          </p:cNvPicPr>
          <p:nvPr/>
        </p:nvPicPr>
        <p:blipFill>
          <a:blip r:embed="rId12"/>
          <a:stretch>
            <a:fillRect/>
          </a:stretch>
        </p:blipFill>
        <p:spPr>
          <a:xfrm>
            <a:off x="6112092" y="5865226"/>
            <a:ext cx="1991360" cy="623570"/>
          </a:xfrm>
          <a:prstGeom prst="rect">
            <a:avLst/>
          </a:prstGeom>
          <a:ln>
            <a:solidFill>
              <a:schemeClr val="bg1">
                <a:lumMod val="75000"/>
              </a:schemeClr>
            </a:solidFill>
          </a:ln>
        </p:spPr>
      </p:pic>
      <p:pic>
        <p:nvPicPr>
          <p:cNvPr id="31" name="Picture 30">
            <a:extLst>
              <a:ext uri="{FF2B5EF4-FFF2-40B4-BE49-F238E27FC236}">
                <a16:creationId xmlns:a16="http://schemas.microsoft.com/office/drawing/2014/main" id="{0CD798A0-FF9B-A9F5-E873-E4F22530850E}"/>
              </a:ext>
            </a:extLst>
          </p:cNvPr>
          <p:cNvPicPr>
            <a:picLocks noChangeAspect="1"/>
          </p:cNvPicPr>
          <p:nvPr/>
        </p:nvPicPr>
        <p:blipFill>
          <a:blip r:embed="rId13"/>
          <a:stretch>
            <a:fillRect/>
          </a:stretch>
        </p:blipFill>
        <p:spPr>
          <a:xfrm>
            <a:off x="1044193" y="3852386"/>
            <a:ext cx="2028825" cy="640715"/>
          </a:xfrm>
          <a:prstGeom prst="rect">
            <a:avLst/>
          </a:prstGeom>
          <a:ln>
            <a:solidFill>
              <a:schemeClr val="bg1">
                <a:lumMod val="75000"/>
              </a:schemeClr>
            </a:solidFill>
          </a:ln>
        </p:spPr>
      </p:pic>
      <p:pic>
        <p:nvPicPr>
          <p:cNvPr id="32" name="Picture 31">
            <a:extLst>
              <a:ext uri="{FF2B5EF4-FFF2-40B4-BE49-F238E27FC236}">
                <a16:creationId xmlns:a16="http://schemas.microsoft.com/office/drawing/2014/main" id="{E4503BA5-4C7D-DE27-2176-6D563887BE0E}"/>
              </a:ext>
            </a:extLst>
          </p:cNvPr>
          <p:cNvPicPr>
            <a:picLocks noChangeAspect="1"/>
          </p:cNvPicPr>
          <p:nvPr/>
        </p:nvPicPr>
        <p:blipFill>
          <a:blip r:embed="rId14"/>
          <a:stretch>
            <a:fillRect/>
          </a:stretch>
        </p:blipFill>
        <p:spPr>
          <a:xfrm>
            <a:off x="1063243" y="4865211"/>
            <a:ext cx="1990725" cy="625475"/>
          </a:xfrm>
          <a:prstGeom prst="rect">
            <a:avLst/>
          </a:prstGeom>
          <a:ln>
            <a:solidFill>
              <a:schemeClr val="bg1">
                <a:lumMod val="75000"/>
              </a:schemeClr>
            </a:solidFill>
          </a:ln>
        </p:spPr>
      </p:pic>
      <p:pic>
        <p:nvPicPr>
          <p:cNvPr id="33" name="Picture 32">
            <a:extLst>
              <a:ext uri="{FF2B5EF4-FFF2-40B4-BE49-F238E27FC236}">
                <a16:creationId xmlns:a16="http://schemas.microsoft.com/office/drawing/2014/main" id="{01560066-34C5-8BC1-DF62-52E61CE27990}"/>
              </a:ext>
            </a:extLst>
          </p:cNvPr>
          <p:cNvPicPr>
            <a:picLocks noChangeAspect="1"/>
          </p:cNvPicPr>
          <p:nvPr/>
        </p:nvPicPr>
        <p:blipFill>
          <a:blip r:embed="rId15"/>
          <a:stretch>
            <a:fillRect/>
          </a:stretch>
        </p:blipFill>
        <p:spPr>
          <a:xfrm>
            <a:off x="9168260" y="1756174"/>
            <a:ext cx="1991360" cy="627380"/>
          </a:xfrm>
          <a:prstGeom prst="rect">
            <a:avLst/>
          </a:prstGeom>
          <a:ln>
            <a:solidFill>
              <a:schemeClr val="bg1">
                <a:lumMod val="75000"/>
              </a:schemeClr>
            </a:solidFill>
          </a:ln>
        </p:spPr>
      </p:pic>
      <p:sp>
        <p:nvSpPr>
          <p:cNvPr id="34" name="Rectangle 33">
            <a:extLst>
              <a:ext uri="{FF2B5EF4-FFF2-40B4-BE49-F238E27FC236}">
                <a16:creationId xmlns:a16="http://schemas.microsoft.com/office/drawing/2014/main" id="{CB9CADAE-9D13-9BBB-9BEE-F047463FC51B}"/>
              </a:ext>
            </a:extLst>
          </p:cNvPr>
          <p:cNvSpPr/>
          <p:nvPr/>
        </p:nvSpPr>
        <p:spPr>
          <a:xfrm>
            <a:off x="812800" y="1658042"/>
            <a:ext cx="7545159" cy="517455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TextBox 34">
            <a:extLst>
              <a:ext uri="{FF2B5EF4-FFF2-40B4-BE49-F238E27FC236}">
                <a16:creationId xmlns:a16="http://schemas.microsoft.com/office/drawing/2014/main" id="{A80B1C6A-CC89-90E9-1CE5-E8182EC7B896}"/>
              </a:ext>
            </a:extLst>
          </p:cNvPr>
          <p:cNvSpPr txBox="1"/>
          <p:nvPr/>
        </p:nvSpPr>
        <p:spPr>
          <a:xfrm>
            <a:off x="701388" y="1167259"/>
            <a:ext cx="5323893" cy="400110"/>
          </a:xfrm>
          <a:prstGeom prst="rect">
            <a:avLst/>
          </a:prstGeom>
          <a:noFill/>
        </p:spPr>
        <p:txBody>
          <a:bodyPr wrap="none" rtlCol="0">
            <a:spAutoFit/>
          </a:bodyPr>
          <a:lstStyle/>
          <a:p>
            <a:r>
              <a:rPr lang="en-US" sz="2000" dirty="0">
                <a:solidFill>
                  <a:srgbClr val="0070C0"/>
                </a:solidFill>
              </a:rPr>
              <a:t>Examples from the ELSIE and PQRI datasets</a:t>
            </a:r>
          </a:p>
        </p:txBody>
      </p:sp>
      <p:sp>
        <p:nvSpPr>
          <p:cNvPr id="36" name="Rectangle 35">
            <a:extLst>
              <a:ext uri="{FF2B5EF4-FFF2-40B4-BE49-F238E27FC236}">
                <a16:creationId xmlns:a16="http://schemas.microsoft.com/office/drawing/2014/main" id="{8A89CA40-38C7-FE2C-1AA7-299935579038}"/>
              </a:ext>
            </a:extLst>
          </p:cNvPr>
          <p:cNvSpPr/>
          <p:nvPr/>
        </p:nvSpPr>
        <p:spPr>
          <a:xfrm>
            <a:off x="8916056" y="1663929"/>
            <a:ext cx="2504128" cy="103951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7" name="TextBox 36">
            <a:extLst>
              <a:ext uri="{FF2B5EF4-FFF2-40B4-BE49-F238E27FC236}">
                <a16:creationId xmlns:a16="http://schemas.microsoft.com/office/drawing/2014/main" id="{EEE58424-9F98-0E43-B4C2-EB731D1ACA82}"/>
              </a:ext>
            </a:extLst>
          </p:cNvPr>
          <p:cNvSpPr txBox="1"/>
          <p:nvPr/>
        </p:nvSpPr>
        <p:spPr>
          <a:xfrm>
            <a:off x="8806670" y="1170400"/>
            <a:ext cx="3233578" cy="400110"/>
          </a:xfrm>
          <a:prstGeom prst="rect">
            <a:avLst/>
          </a:prstGeom>
          <a:noFill/>
        </p:spPr>
        <p:txBody>
          <a:bodyPr wrap="none" rtlCol="0">
            <a:spAutoFit/>
          </a:bodyPr>
          <a:lstStyle/>
          <a:p>
            <a:r>
              <a:rPr lang="en-US" sz="2000" dirty="0">
                <a:solidFill>
                  <a:srgbClr val="0070C0"/>
                </a:solidFill>
              </a:rPr>
              <a:t>Examples from only ELSIE</a:t>
            </a:r>
          </a:p>
        </p:txBody>
      </p:sp>
      <p:pic>
        <p:nvPicPr>
          <p:cNvPr id="38" name="Picture 37">
            <a:extLst>
              <a:ext uri="{FF2B5EF4-FFF2-40B4-BE49-F238E27FC236}">
                <a16:creationId xmlns:a16="http://schemas.microsoft.com/office/drawing/2014/main" id="{F9CFFF5D-4F1B-F63E-2CFE-694ED7F2FD96}"/>
              </a:ext>
            </a:extLst>
          </p:cNvPr>
          <p:cNvPicPr>
            <a:picLocks noChangeAspect="1"/>
          </p:cNvPicPr>
          <p:nvPr/>
        </p:nvPicPr>
        <p:blipFill>
          <a:blip r:embed="rId16"/>
          <a:stretch>
            <a:fillRect/>
          </a:stretch>
        </p:blipFill>
        <p:spPr>
          <a:xfrm>
            <a:off x="3512597" y="2806043"/>
            <a:ext cx="2090420" cy="662940"/>
          </a:xfrm>
          <a:prstGeom prst="rect">
            <a:avLst/>
          </a:prstGeom>
          <a:ln>
            <a:solidFill>
              <a:schemeClr val="bg1">
                <a:lumMod val="75000"/>
              </a:schemeClr>
            </a:solidFill>
          </a:ln>
        </p:spPr>
      </p:pic>
    </p:spTree>
    <p:extLst>
      <p:ext uri="{BB962C8B-B14F-4D97-AF65-F5344CB8AC3E}">
        <p14:creationId xmlns:p14="http://schemas.microsoft.com/office/powerpoint/2010/main" val="897682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00DB92-9627-A41C-C609-6AF10B58EA7F}"/>
              </a:ext>
            </a:extLst>
          </p:cNvPr>
          <p:cNvSpPr>
            <a:spLocks noGrp="1"/>
          </p:cNvSpPr>
          <p:nvPr>
            <p:ph type="body" sz="quarter" idx="14"/>
          </p:nvPr>
        </p:nvSpPr>
        <p:spPr>
          <a:xfrm>
            <a:off x="623240" y="525160"/>
            <a:ext cx="11568760" cy="648377"/>
          </a:xfrm>
        </p:spPr>
        <p:txBody>
          <a:bodyPr/>
          <a:lstStyle/>
          <a:p>
            <a:r>
              <a:rPr lang="en-US" sz="2600" b="1" dirty="0"/>
              <a:t>Unique chemical classes to ELSIE and PQRI with &gt;3 structures</a:t>
            </a:r>
            <a:endParaRPr lang="en-US" sz="2600" dirty="0"/>
          </a:p>
        </p:txBody>
      </p:sp>
      <p:sp>
        <p:nvSpPr>
          <p:cNvPr id="4" name="Slide Number Placeholder 3">
            <a:extLst>
              <a:ext uri="{FF2B5EF4-FFF2-40B4-BE49-F238E27FC236}">
                <a16:creationId xmlns:a16="http://schemas.microsoft.com/office/drawing/2014/main" id="{A00FD79F-1BC3-501E-C2BA-873528D82516}"/>
              </a:ext>
            </a:extLst>
          </p:cNvPr>
          <p:cNvSpPr>
            <a:spLocks noGrp="1"/>
          </p:cNvSpPr>
          <p:nvPr>
            <p:ph type="sldNum" sz="quarter" idx="16"/>
          </p:nvPr>
        </p:nvSpPr>
        <p:spPr/>
        <p:txBody>
          <a:bodyPr/>
          <a:lstStyle/>
          <a:p>
            <a:pPr>
              <a:defRPr/>
            </a:pPr>
            <a:fld id="{AF92DC3C-C473-4BC9-9E16-904E2B548833}" type="slidenum">
              <a:rPr lang="en-US" altLang="en-US" smtClean="0"/>
              <a:pPr>
                <a:defRPr/>
              </a:pPr>
              <a:t>27</a:t>
            </a:fld>
            <a:endParaRPr lang="en-US" altLang="en-US"/>
          </a:p>
        </p:txBody>
      </p:sp>
      <p:sp>
        <p:nvSpPr>
          <p:cNvPr id="5" name="TextBox 4">
            <a:extLst>
              <a:ext uri="{FF2B5EF4-FFF2-40B4-BE49-F238E27FC236}">
                <a16:creationId xmlns:a16="http://schemas.microsoft.com/office/drawing/2014/main" id="{6639D2A9-2A6E-90BB-0F9A-510FF27DB657}"/>
              </a:ext>
            </a:extLst>
          </p:cNvPr>
          <p:cNvSpPr txBox="1"/>
          <p:nvPr/>
        </p:nvSpPr>
        <p:spPr>
          <a:xfrm>
            <a:off x="1460293" y="2470813"/>
            <a:ext cx="1729273"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Large </a:t>
            </a:r>
            <a:r>
              <a:rPr lang="en-US" sz="1200" dirty="0" err="1">
                <a:effectLst/>
                <a:latin typeface="Calibri" panose="020F0502020204030204" pitchFamily="34" charset="0"/>
                <a:ea typeface="Calibri" panose="020F0502020204030204" pitchFamily="34" charset="0"/>
              </a:rPr>
              <a:t>cyclosiloxanes</a:t>
            </a:r>
            <a:r>
              <a:rPr lang="en-US" sz="1200" dirty="0">
                <a:effectLst/>
                <a:latin typeface="Calibri" panose="020F0502020204030204" pitchFamily="34" charset="0"/>
                <a:ea typeface="Calibri" panose="020F0502020204030204" pitchFamily="34" charset="0"/>
              </a:rPr>
              <a:t> (12)</a:t>
            </a:r>
            <a:endParaRPr lang="en-US" sz="1200" dirty="0"/>
          </a:p>
        </p:txBody>
      </p:sp>
      <p:pic>
        <p:nvPicPr>
          <p:cNvPr id="6" name="Picture 5">
            <a:extLst>
              <a:ext uri="{FF2B5EF4-FFF2-40B4-BE49-F238E27FC236}">
                <a16:creationId xmlns:a16="http://schemas.microsoft.com/office/drawing/2014/main" id="{F455B4AA-C606-1D0C-585F-32A99E77EA3D}"/>
              </a:ext>
            </a:extLst>
          </p:cNvPr>
          <p:cNvPicPr>
            <a:picLocks noChangeAspect="1"/>
          </p:cNvPicPr>
          <p:nvPr/>
        </p:nvPicPr>
        <p:blipFill>
          <a:blip r:embed="rId2"/>
          <a:stretch>
            <a:fillRect/>
          </a:stretch>
        </p:blipFill>
        <p:spPr>
          <a:xfrm>
            <a:off x="1329249" y="1843260"/>
            <a:ext cx="1991360" cy="627380"/>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6218A533-3E68-FC92-6B98-BDDCBF9A8F8F}"/>
              </a:ext>
            </a:extLst>
          </p:cNvPr>
          <p:cNvSpPr/>
          <p:nvPr/>
        </p:nvSpPr>
        <p:spPr>
          <a:xfrm>
            <a:off x="1161734" y="1708294"/>
            <a:ext cx="2504128" cy="103951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F15085-51B4-CF92-02C3-BF44447F11FA}"/>
              </a:ext>
            </a:extLst>
          </p:cNvPr>
          <p:cNvSpPr txBox="1"/>
          <p:nvPr/>
        </p:nvSpPr>
        <p:spPr>
          <a:xfrm>
            <a:off x="767260" y="1265436"/>
            <a:ext cx="3432350" cy="400110"/>
          </a:xfrm>
          <a:prstGeom prst="rect">
            <a:avLst/>
          </a:prstGeom>
          <a:noFill/>
        </p:spPr>
        <p:txBody>
          <a:bodyPr wrap="none" rtlCol="0">
            <a:spAutoFit/>
          </a:bodyPr>
          <a:lstStyle/>
          <a:p>
            <a:r>
              <a:rPr lang="en-US" sz="2000" b="1" dirty="0"/>
              <a:t>Examples from only ELSIE</a:t>
            </a:r>
          </a:p>
        </p:txBody>
      </p:sp>
      <p:sp>
        <p:nvSpPr>
          <p:cNvPr id="9" name="TextBox 8">
            <a:extLst>
              <a:ext uri="{FF2B5EF4-FFF2-40B4-BE49-F238E27FC236}">
                <a16:creationId xmlns:a16="http://schemas.microsoft.com/office/drawing/2014/main" id="{12EB5006-5C7D-0506-A408-5C0DC71F4F5B}"/>
              </a:ext>
            </a:extLst>
          </p:cNvPr>
          <p:cNvSpPr txBox="1"/>
          <p:nvPr/>
        </p:nvSpPr>
        <p:spPr>
          <a:xfrm>
            <a:off x="4657292" y="2560831"/>
            <a:ext cx="2209931" cy="461665"/>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Substituted 1,3-benzothiazole (8)</a:t>
            </a:r>
            <a:endParaRPr lang="en-US" sz="1200" dirty="0"/>
          </a:p>
        </p:txBody>
      </p:sp>
      <p:sp>
        <p:nvSpPr>
          <p:cNvPr id="10" name="TextBox 9">
            <a:extLst>
              <a:ext uri="{FF2B5EF4-FFF2-40B4-BE49-F238E27FC236}">
                <a16:creationId xmlns:a16="http://schemas.microsoft.com/office/drawing/2014/main" id="{458725C8-458A-9B79-78AD-018DDF8EBC69}"/>
              </a:ext>
            </a:extLst>
          </p:cNvPr>
          <p:cNvSpPr txBox="1"/>
          <p:nvPr/>
        </p:nvSpPr>
        <p:spPr>
          <a:xfrm>
            <a:off x="4974792" y="3517581"/>
            <a:ext cx="1574931" cy="276999"/>
          </a:xfrm>
          <a:prstGeom prst="rect">
            <a:avLst/>
          </a:prstGeom>
          <a:noFill/>
        </p:spPr>
        <p:txBody>
          <a:bodyPr wrap="square">
            <a:spAutoFit/>
          </a:bodyPr>
          <a:lstStyle/>
          <a:p>
            <a:r>
              <a:rPr lang="en-US" sz="1200" dirty="0" err="1">
                <a:effectLst/>
                <a:latin typeface="Calibri" panose="020F0502020204030204" pitchFamily="34" charset="0"/>
                <a:ea typeface="Calibri" panose="020F0502020204030204" pitchFamily="34" charset="0"/>
              </a:rPr>
              <a:t>Butenolide</a:t>
            </a:r>
            <a:r>
              <a:rPr lang="en-US" sz="1200" dirty="0">
                <a:effectLst/>
                <a:latin typeface="Calibri" panose="020F0502020204030204" pitchFamily="34" charset="0"/>
                <a:ea typeface="Calibri" panose="020F0502020204030204" pitchFamily="34" charset="0"/>
              </a:rPr>
              <a:t> analogs (4)</a:t>
            </a:r>
            <a:endParaRPr lang="en-US" sz="1200" dirty="0"/>
          </a:p>
        </p:txBody>
      </p:sp>
      <p:sp>
        <p:nvSpPr>
          <p:cNvPr id="11" name="TextBox 10">
            <a:extLst>
              <a:ext uri="{FF2B5EF4-FFF2-40B4-BE49-F238E27FC236}">
                <a16:creationId xmlns:a16="http://schemas.microsoft.com/office/drawing/2014/main" id="{EE704D45-8A1F-5098-E37C-E15D5F1633B5}"/>
              </a:ext>
            </a:extLst>
          </p:cNvPr>
          <p:cNvSpPr txBox="1"/>
          <p:nvPr/>
        </p:nvSpPr>
        <p:spPr>
          <a:xfrm>
            <a:off x="4908117" y="5588279"/>
            <a:ext cx="1708281" cy="276999"/>
          </a:xfrm>
          <a:prstGeom prst="rect">
            <a:avLst/>
          </a:prstGeom>
          <a:noFill/>
        </p:spPr>
        <p:txBody>
          <a:bodyPr wrap="square">
            <a:spAutoFit/>
          </a:bodyPr>
          <a:lstStyle/>
          <a:p>
            <a:r>
              <a:rPr lang="fr-FR" sz="1200" dirty="0">
                <a:effectLst/>
                <a:latin typeface="Calibri" panose="020F0502020204030204" pitchFamily="34" charset="0"/>
                <a:ea typeface="Calibri" panose="020F0502020204030204" pitchFamily="34" charset="0"/>
              </a:rPr>
              <a:t>Alkyl cluster (</a:t>
            </a:r>
            <a:r>
              <a:rPr lang="fr-FR" sz="1200" dirty="0" err="1">
                <a:effectLst/>
                <a:latin typeface="Calibri" panose="020F0502020204030204" pitchFamily="34" charset="0"/>
                <a:ea typeface="Calibri" panose="020F0502020204030204" pitchFamily="34" charset="0"/>
              </a:rPr>
              <a:t>cyclic</a:t>
            </a:r>
            <a:r>
              <a:rPr lang="fr-FR" sz="1200" dirty="0">
                <a:effectLst/>
                <a:latin typeface="Calibri" panose="020F0502020204030204" pitchFamily="34" charset="0"/>
                <a:ea typeface="Calibri" panose="020F0502020204030204" pitchFamily="34" charset="0"/>
              </a:rPr>
              <a:t>) (4)</a:t>
            </a:r>
            <a:endParaRPr lang="en-US" sz="1200" dirty="0"/>
          </a:p>
        </p:txBody>
      </p:sp>
      <p:sp>
        <p:nvSpPr>
          <p:cNvPr id="12" name="TextBox 11">
            <a:extLst>
              <a:ext uri="{FF2B5EF4-FFF2-40B4-BE49-F238E27FC236}">
                <a16:creationId xmlns:a16="http://schemas.microsoft.com/office/drawing/2014/main" id="{CE63BED9-9EF6-FB3B-E3B1-15EA552D768A}"/>
              </a:ext>
            </a:extLst>
          </p:cNvPr>
          <p:cNvSpPr txBox="1"/>
          <p:nvPr/>
        </p:nvSpPr>
        <p:spPr>
          <a:xfrm>
            <a:off x="7607208" y="2466308"/>
            <a:ext cx="1821805"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Beta-Sitosterol analogs (3)</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6EFF699-7EB5-7004-B23B-7B4D75E791EA}"/>
              </a:ext>
            </a:extLst>
          </p:cNvPr>
          <p:cNvSpPr txBox="1"/>
          <p:nvPr/>
        </p:nvSpPr>
        <p:spPr>
          <a:xfrm>
            <a:off x="7607208" y="3520943"/>
            <a:ext cx="1929480" cy="276999"/>
          </a:xfrm>
          <a:prstGeom prst="rect">
            <a:avLst/>
          </a:prstGeom>
          <a:noFill/>
        </p:spPr>
        <p:txBody>
          <a:bodyPr wrap="square">
            <a:spAutoFit/>
          </a:bodyPr>
          <a:lstStyle/>
          <a:p>
            <a:r>
              <a:rPr lang="fr-FR" sz="1200" dirty="0">
                <a:effectLst/>
                <a:latin typeface="Calibri" panose="020F0502020204030204" pitchFamily="34" charset="0"/>
                <a:ea typeface="Calibri" panose="020F0502020204030204" pitchFamily="34" charset="0"/>
              </a:rPr>
              <a:t>Isothiocyanate </a:t>
            </a:r>
            <a:r>
              <a:rPr lang="fr-FR" sz="1200" dirty="0" err="1">
                <a:effectLst/>
                <a:latin typeface="Calibri" panose="020F0502020204030204" pitchFamily="34" charset="0"/>
                <a:ea typeface="Calibri" panose="020F0502020204030204" pitchFamily="34" charset="0"/>
              </a:rPr>
              <a:t>analogs</a:t>
            </a:r>
            <a:r>
              <a:rPr lang="fr-FR" sz="1200" dirty="0">
                <a:effectLst/>
                <a:latin typeface="Calibri" panose="020F0502020204030204" pitchFamily="34" charset="0"/>
                <a:ea typeface="Calibri" panose="020F0502020204030204" pitchFamily="34" charset="0"/>
              </a:rPr>
              <a:t> (3)</a:t>
            </a:r>
            <a:endParaRPr lang="en-US" sz="1200" dirty="0"/>
          </a:p>
        </p:txBody>
      </p:sp>
      <p:sp>
        <p:nvSpPr>
          <p:cNvPr id="14" name="TextBox 13">
            <a:extLst>
              <a:ext uri="{FF2B5EF4-FFF2-40B4-BE49-F238E27FC236}">
                <a16:creationId xmlns:a16="http://schemas.microsoft.com/office/drawing/2014/main" id="{783D0648-9E37-4E83-A06A-C379B2D6C5DE}"/>
              </a:ext>
            </a:extLst>
          </p:cNvPr>
          <p:cNvSpPr txBox="1"/>
          <p:nvPr/>
        </p:nvSpPr>
        <p:spPr>
          <a:xfrm>
            <a:off x="7670968" y="4545325"/>
            <a:ext cx="1694285" cy="276999"/>
          </a:xfrm>
          <a:prstGeom prst="rect">
            <a:avLst/>
          </a:prstGeom>
          <a:noFill/>
        </p:spPr>
        <p:txBody>
          <a:bodyPr wrap="square">
            <a:spAutoFit/>
          </a:bodyPr>
          <a:lstStyle/>
          <a:p>
            <a:r>
              <a:rPr lang="fr-FR" sz="1200" dirty="0">
                <a:effectLst/>
                <a:latin typeface="Calibri" panose="020F0502020204030204" pitchFamily="34" charset="0"/>
                <a:ea typeface="Calibri" panose="020F0502020204030204" pitchFamily="34" charset="0"/>
              </a:rPr>
              <a:t>dl-</a:t>
            </a:r>
            <a:r>
              <a:rPr lang="fr-FR" sz="1200" dirty="0" err="1">
                <a:effectLst/>
                <a:latin typeface="Calibri" panose="020F0502020204030204" pitchFamily="34" charset="0"/>
                <a:ea typeface="Calibri" panose="020F0502020204030204" pitchFamily="34" charset="0"/>
              </a:rPr>
              <a:t>limonene</a:t>
            </a:r>
            <a:r>
              <a:rPr lang="fr-FR" sz="1200" dirty="0">
                <a:effectLst/>
                <a:latin typeface="Calibri" panose="020F0502020204030204" pitchFamily="34" charset="0"/>
                <a:ea typeface="Calibri" panose="020F0502020204030204" pitchFamily="34" charset="0"/>
              </a:rPr>
              <a:t> </a:t>
            </a:r>
            <a:r>
              <a:rPr lang="fr-FR" sz="1200" dirty="0" err="1">
                <a:effectLst/>
                <a:latin typeface="Calibri" panose="020F0502020204030204" pitchFamily="34" charset="0"/>
                <a:ea typeface="Calibri" panose="020F0502020204030204" pitchFamily="34" charset="0"/>
              </a:rPr>
              <a:t>analogs</a:t>
            </a:r>
            <a:r>
              <a:rPr lang="fr-FR" sz="1200" dirty="0">
                <a:effectLst/>
                <a:latin typeface="Calibri" panose="020F0502020204030204" pitchFamily="34" charset="0"/>
                <a:ea typeface="Calibri" panose="020F0502020204030204" pitchFamily="34" charset="0"/>
              </a:rPr>
              <a:t> (3)</a:t>
            </a:r>
            <a:endParaRPr lang="en-US" sz="1200" dirty="0"/>
          </a:p>
        </p:txBody>
      </p:sp>
      <p:sp>
        <p:nvSpPr>
          <p:cNvPr id="15" name="TextBox 14">
            <a:extLst>
              <a:ext uri="{FF2B5EF4-FFF2-40B4-BE49-F238E27FC236}">
                <a16:creationId xmlns:a16="http://schemas.microsoft.com/office/drawing/2014/main" id="{067707A9-1B54-860C-5B85-83E5AA98D817}"/>
              </a:ext>
            </a:extLst>
          </p:cNvPr>
          <p:cNvSpPr txBox="1"/>
          <p:nvPr/>
        </p:nvSpPr>
        <p:spPr>
          <a:xfrm>
            <a:off x="7871510" y="5572865"/>
            <a:ext cx="1293200" cy="276999"/>
          </a:xfrm>
          <a:prstGeom prst="rect">
            <a:avLst/>
          </a:prstGeom>
          <a:noFill/>
        </p:spPr>
        <p:txBody>
          <a:bodyPr wrap="square">
            <a:spAutoFit/>
          </a:bodyPr>
          <a:lstStyle/>
          <a:p>
            <a:r>
              <a:rPr lang="fr-FR" sz="1200" dirty="0" err="1">
                <a:effectLst/>
                <a:latin typeface="Calibri" panose="020F0502020204030204" pitchFamily="34" charset="0"/>
                <a:ea typeface="Calibri" panose="020F0502020204030204" pitchFamily="34" charset="0"/>
              </a:rPr>
              <a:t>Bromide</a:t>
            </a:r>
            <a:r>
              <a:rPr lang="fr-FR" sz="1200" dirty="0">
                <a:effectLst/>
                <a:latin typeface="Calibri" panose="020F0502020204030204" pitchFamily="34" charset="0"/>
                <a:ea typeface="Calibri" panose="020F0502020204030204" pitchFamily="34" charset="0"/>
              </a:rPr>
              <a:t>, alkyl (3)</a:t>
            </a:r>
            <a:endParaRPr lang="en-US" sz="1200" dirty="0"/>
          </a:p>
        </p:txBody>
      </p:sp>
      <p:sp>
        <p:nvSpPr>
          <p:cNvPr id="16" name="TextBox 15">
            <a:extLst>
              <a:ext uri="{FF2B5EF4-FFF2-40B4-BE49-F238E27FC236}">
                <a16:creationId xmlns:a16="http://schemas.microsoft.com/office/drawing/2014/main" id="{E46D19CD-BF9B-705C-90DC-BAF23B4E0B2A}"/>
              </a:ext>
            </a:extLst>
          </p:cNvPr>
          <p:cNvSpPr txBox="1"/>
          <p:nvPr/>
        </p:nvSpPr>
        <p:spPr>
          <a:xfrm>
            <a:off x="7006940" y="6529760"/>
            <a:ext cx="3022340" cy="276999"/>
          </a:xfrm>
          <a:prstGeom prst="rect">
            <a:avLst/>
          </a:prstGeom>
          <a:noFill/>
        </p:spPr>
        <p:txBody>
          <a:bodyPr wrap="square">
            <a:spAutoFit/>
          </a:bodyPr>
          <a:lstStyle/>
          <a:p>
            <a:r>
              <a:rPr lang="en-US" sz="1200" dirty="0">
                <a:solidFill>
                  <a:srgbClr val="0070C0"/>
                </a:solidFill>
                <a:effectLst/>
                <a:latin typeface="Calibri" panose="020F0502020204030204" pitchFamily="34" charset="0"/>
                <a:ea typeface="Calibri" panose="020F0502020204030204" pitchFamily="34" charset="0"/>
              </a:rPr>
              <a:t>Unconjugated </a:t>
            </a:r>
            <a:r>
              <a:rPr lang="en-US" sz="1200" dirty="0" err="1">
                <a:solidFill>
                  <a:srgbClr val="0070C0"/>
                </a:solidFill>
                <a:effectLst/>
                <a:latin typeface="Calibri" panose="020F0502020204030204" pitchFamily="34" charset="0"/>
                <a:ea typeface="Calibri" panose="020F0502020204030204" pitchFamily="34" charset="0"/>
              </a:rPr>
              <a:t>Bisquinonemethide</a:t>
            </a:r>
            <a:r>
              <a:rPr lang="en-US" sz="1200" dirty="0">
                <a:solidFill>
                  <a:srgbClr val="0070C0"/>
                </a:solidFill>
                <a:effectLst/>
                <a:latin typeface="Calibri" panose="020F0502020204030204" pitchFamily="34" charset="0"/>
                <a:ea typeface="Calibri" panose="020F0502020204030204" pitchFamily="34" charset="0"/>
              </a:rPr>
              <a:t> analogs (3)</a:t>
            </a:r>
            <a:endParaRPr lang="en-US" sz="1200" dirty="0">
              <a:solidFill>
                <a:srgbClr val="0070C0"/>
              </a:solidFill>
            </a:endParaRPr>
          </a:p>
        </p:txBody>
      </p:sp>
      <p:pic>
        <p:nvPicPr>
          <p:cNvPr id="17" name="Picture 16">
            <a:extLst>
              <a:ext uri="{FF2B5EF4-FFF2-40B4-BE49-F238E27FC236}">
                <a16:creationId xmlns:a16="http://schemas.microsoft.com/office/drawing/2014/main" id="{AE25837B-7E82-EF93-D1D9-55D033F9605A}"/>
              </a:ext>
            </a:extLst>
          </p:cNvPr>
          <p:cNvPicPr>
            <a:picLocks noChangeAspect="1"/>
          </p:cNvPicPr>
          <p:nvPr/>
        </p:nvPicPr>
        <p:blipFill>
          <a:blip r:embed="rId3"/>
          <a:stretch>
            <a:fillRect/>
          </a:stretch>
        </p:blipFill>
        <p:spPr>
          <a:xfrm>
            <a:off x="4566870" y="1843260"/>
            <a:ext cx="2390775" cy="748665"/>
          </a:xfrm>
          <a:prstGeom prst="rect">
            <a:avLst/>
          </a:prstGeom>
          <a:ln>
            <a:solidFill>
              <a:schemeClr val="bg1">
                <a:lumMod val="75000"/>
              </a:schemeClr>
            </a:solidFill>
          </a:ln>
        </p:spPr>
      </p:pic>
      <p:pic>
        <p:nvPicPr>
          <p:cNvPr id="18" name="Picture 17">
            <a:extLst>
              <a:ext uri="{FF2B5EF4-FFF2-40B4-BE49-F238E27FC236}">
                <a16:creationId xmlns:a16="http://schemas.microsoft.com/office/drawing/2014/main" id="{5F3B1473-282F-4F18-3585-F19A8AE3CD40}"/>
              </a:ext>
            </a:extLst>
          </p:cNvPr>
          <p:cNvPicPr>
            <a:picLocks noChangeAspect="1"/>
          </p:cNvPicPr>
          <p:nvPr/>
        </p:nvPicPr>
        <p:blipFill>
          <a:blip r:embed="rId4"/>
          <a:stretch>
            <a:fillRect/>
          </a:stretch>
        </p:blipFill>
        <p:spPr>
          <a:xfrm>
            <a:off x="4566870" y="2820602"/>
            <a:ext cx="2390775" cy="751205"/>
          </a:xfrm>
          <a:prstGeom prst="rect">
            <a:avLst/>
          </a:prstGeom>
          <a:ln>
            <a:solidFill>
              <a:schemeClr val="bg1">
                <a:lumMod val="75000"/>
              </a:schemeClr>
            </a:solidFill>
          </a:ln>
        </p:spPr>
      </p:pic>
      <p:pic>
        <p:nvPicPr>
          <p:cNvPr id="19" name="Picture 18">
            <a:extLst>
              <a:ext uri="{FF2B5EF4-FFF2-40B4-BE49-F238E27FC236}">
                <a16:creationId xmlns:a16="http://schemas.microsoft.com/office/drawing/2014/main" id="{2D698E6E-3134-0E57-4DD3-D1D251D7B0E0}"/>
              </a:ext>
            </a:extLst>
          </p:cNvPr>
          <p:cNvPicPr>
            <a:picLocks noChangeAspect="1"/>
          </p:cNvPicPr>
          <p:nvPr/>
        </p:nvPicPr>
        <p:blipFill>
          <a:blip r:embed="rId5"/>
          <a:stretch>
            <a:fillRect/>
          </a:stretch>
        </p:blipFill>
        <p:spPr>
          <a:xfrm>
            <a:off x="4566870" y="3839173"/>
            <a:ext cx="2390775" cy="763270"/>
          </a:xfrm>
          <a:prstGeom prst="rect">
            <a:avLst/>
          </a:prstGeom>
          <a:ln>
            <a:solidFill>
              <a:schemeClr val="bg1">
                <a:lumMod val="75000"/>
              </a:schemeClr>
            </a:solidFill>
          </a:ln>
        </p:spPr>
      </p:pic>
      <p:sp>
        <p:nvSpPr>
          <p:cNvPr id="20" name="TextBox 19">
            <a:extLst>
              <a:ext uri="{FF2B5EF4-FFF2-40B4-BE49-F238E27FC236}">
                <a16:creationId xmlns:a16="http://schemas.microsoft.com/office/drawing/2014/main" id="{5850B07C-43F9-195D-F7E7-117469966325}"/>
              </a:ext>
            </a:extLst>
          </p:cNvPr>
          <p:cNvSpPr txBox="1"/>
          <p:nvPr/>
        </p:nvSpPr>
        <p:spPr>
          <a:xfrm>
            <a:off x="4492374" y="4557584"/>
            <a:ext cx="2572854" cy="276999"/>
          </a:xfrm>
          <a:prstGeom prst="rect">
            <a:avLst/>
          </a:prstGeom>
          <a:noFill/>
        </p:spPr>
        <p:txBody>
          <a:bodyPr wrap="square">
            <a:spAutoFit/>
          </a:bodyPr>
          <a:lstStyle/>
          <a:p>
            <a:r>
              <a:rPr lang="fr-FR" sz="1200" dirty="0" err="1">
                <a:effectLst/>
                <a:latin typeface="Calibri" panose="020F0502020204030204" pitchFamily="34" charset="0"/>
                <a:ea typeface="Calibri" panose="020F0502020204030204" pitchFamily="34" charset="0"/>
              </a:rPr>
              <a:t>Amino</a:t>
            </a:r>
            <a:r>
              <a:rPr lang="fr-FR" sz="1200" dirty="0">
                <a:effectLst/>
                <a:latin typeface="Calibri" panose="020F0502020204030204" pitchFamily="34" charset="0"/>
                <a:ea typeface="Calibri" panose="020F0502020204030204" pitchFamily="34" charset="0"/>
              </a:rPr>
              <a:t>(NH)</a:t>
            </a:r>
            <a:r>
              <a:rPr lang="fr-FR" sz="1200" dirty="0" err="1">
                <a:effectLst/>
                <a:latin typeface="Calibri" panose="020F0502020204030204" pitchFamily="34" charset="0"/>
                <a:ea typeface="Calibri" panose="020F0502020204030204" pitchFamily="34" charset="0"/>
              </a:rPr>
              <a:t>carbonyl</a:t>
            </a:r>
            <a:r>
              <a:rPr lang="fr-FR" sz="1200" dirty="0">
                <a:effectLst/>
                <a:latin typeface="Calibri" panose="020F0502020204030204" pitchFamily="34" charset="0"/>
                <a:ea typeface="Calibri" panose="020F0502020204030204" pitchFamily="34" charset="0"/>
              </a:rPr>
              <a:t>, N-(alkyl, </a:t>
            </a:r>
            <a:r>
              <a:rPr lang="fr-FR" sz="1200" dirty="0" err="1">
                <a:effectLst/>
                <a:latin typeface="Calibri" panose="020F0502020204030204" pitchFamily="34" charset="0"/>
                <a:ea typeface="Calibri" panose="020F0502020204030204" pitchFamily="34" charset="0"/>
              </a:rPr>
              <a:t>cyc</a:t>
            </a:r>
            <a:r>
              <a:rPr lang="fr-FR" sz="1200" dirty="0">
                <a:effectLst/>
                <a:latin typeface="Calibri" panose="020F0502020204030204" pitchFamily="34" charset="0"/>
                <a:ea typeface="Calibri" panose="020F0502020204030204" pitchFamily="34" charset="0"/>
              </a:rPr>
              <a:t>)- (4)</a:t>
            </a:r>
            <a:endParaRPr lang="en-US" sz="1200" dirty="0"/>
          </a:p>
        </p:txBody>
      </p:sp>
      <p:pic>
        <p:nvPicPr>
          <p:cNvPr id="21" name="Picture 20">
            <a:extLst>
              <a:ext uri="{FF2B5EF4-FFF2-40B4-BE49-F238E27FC236}">
                <a16:creationId xmlns:a16="http://schemas.microsoft.com/office/drawing/2014/main" id="{DD1FE686-11C9-45C5-A6EC-A74BE139DDE5}"/>
              </a:ext>
            </a:extLst>
          </p:cNvPr>
          <p:cNvPicPr>
            <a:picLocks noChangeAspect="1"/>
          </p:cNvPicPr>
          <p:nvPr/>
        </p:nvPicPr>
        <p:blipFill>
          <a:blip r:embed="rId6"/>
          <a:stretch>
            <a:fillRect/>
          </a:stretch>
        </p:blipFill>
        <p:spPr>
          <a:xfrm>
            <a:off x="4566870" y="4852355"/>
            <a:ext cx="2390775" cy="763270"/>
          </a:xfrm>
          <a:prstGeom prst="rect">
            <a:avLst/>
          </a:prstGeom>
          <a:ln>
            <a:solidFill>
              <a:schemeClr val="bg1">
                <a:lumMod val="75000"/>
              </a:schemeClr>
            </a:solidFill>
          </a:ln>
        </p:spPr>
      </p:pic>
      <p:pic>
        <p:nvPicPr>
          <p:cNvPr id="22" name="Picture 21">
            <a:extLst>
              <a:ext uri="{FF2B5EF4-FFF2-40B4-BE49-F238E27FC236}">
                <a16:creationId xmlns:a16="http://schemas.microsoft.com/office/drawing/2014/main" id="{492EA8C1-691C-94A8-1713-1201003B19F9}"/>
              </a:ext>
            </a:extLst>
          </p:cNvPr>
          <p:cNvPicPr>
            <a:picLocks noChangeAspect="1"/>
          </p:cNvPicPr>
          <p:nvPr/>
        </p:nvPicPr>
        <p:blipFill>
          <a:blip r:embed="rId7"/>
          <a:stretch>
            <a:fillRect/>
          </a:stretch>
        </p:blipFill>
        <p:spPr>
          <a:xfrm>
            <a:off x="7322723" y="1828315"/>
            <a:ext cx="2390775" cy="753745"/>
          </a:xfrm>
          <a:prstGeom prst="rect">
            <a:avLst/>
          </a:prstGeom>
          <a:ln>
            <a:solidFill>
              <a:schemeClr val="bg1">
                <a:lumMod val="75000"/>
              </a:schemeClr>
            </a:solidFill>
          </a:ln>
        </p:spPr>
      </p:pic>
      <p:pic>
        <p:nvPicPr>
          <p:cNvPr id="23" name="Picture 22">
            <a:extLst>
              <a:ext uri="{FF2B5EF4-FFF2-40B4-BE49-F238E27FC236}">
                <a16:creationId xmlns:a16="http://schemas.microsoft.com/office/drawing/2014/main" id="{417049F9-7017-1CA7-7318-224BD881D945}"/>
              </a:ext>
            </a:extLst>
          </p:cNvPr>
          <p:cNvPicPr>
            <a:picLocks noChangeAspect="1"/>
          </p:cNvPicPr>
          <p:nvPr/>
        </p:nvPicPr>
        <p:blipFill>
          <a:blip r:embed="rId8"/>
          <a:stretch>
            <a:fillRect/>
          </a:stretch>
        </p:blipFill>
        <p:spPr>
          <a:xfrm>
            <a:off x="7322723" y="2809266"/>
            <a:ext cx="2390775" cy="763270"/>
          </a:xfrm>
          <a:prstGeom prst="rect">
            <a:avLst/>
          </a:prstGeom>
          <a:ln>
            <a:solidFill>
              <a:schemeClr val="bg1">
                <a:lumMod val="75000"/>
              </a:schemeClr>
            </a:solidFill>
          </a:ln>
        </p:spPr>
      </p:pic>
      <p:pic>
        <p:nvPicPr>
          <p:cNvPr id="24" name="Picture 23">
            <a:extLst>
              <a:ext uri="{FF2B5EF4-FFF2-40B4-BE49-F238E27FC236}">
                <a16:creationId xmlns:a16="http://schemas.microsoft.com/office/drawing/2014/main" id="{43936537-19E4-8822-62ED-192ADB192011}"/>
              </a:ext>
            </a:extLst>
          </p:cNvPr>
          <p:cNvPicPr>
            <a:picLocks noChangeAspect="1"/>
          </p:cNvPicPr>
          <p:nvPr/>
        </p:nvPicPr>
        <p:blipFill>
          <a:blip r:embed="rId9"/>
          <a:stretch>
            <a:fillRect/>
          </a:stretch>
        </p:blipFill>
        <p:spPr>
          <a:xfrm>
            <a:off x="7322723" y="3836612"/>
            <a:ext cx="2390775" cy="760095"/>
          </a:xfrm>
          <a:prstGeom prst="rect">
            <a:avLst/>
          </a:prstGeom>
          <a:ln>
            <a:solidFill>
              <a:schemeClr val="bg1">
                <a:lumMod val="75000"/>
              </a:schemeClr>
            </a:solidFill>
          </a:ln>
        </p:spPr>
      </p:pic>
      <p:pic>
        <p:nvPicPr>
          <p:cNvPr id="25" name="Picture 24">
            <a:extLst>
              <a:ext uri="{FF2B5EF4-FFF2-40B4-BE49-F238E27FC236}">
                <a16:creationId xmlns:a16="http://schemas.microsoft.com/office/drawing/2014/main" id="{FC6248C1-7C57-5EAA-0A1D-316F26B252CE}"/>
              </a:ext>
            </a:extLst>
          </p:cNvPr>
          <p:cNvPicPr>
            <a:picLocks noChangeAspect="1"/>
          </p:cNvPicPr>
          <p:nvPr/>
        </p:nvPicPr>
        <p:blipFill>
          <a:blip r:embed="rId10"/>
          <a:stretch>
            <a:fillRect/>
          </a:stretch>
        </p:blipFill>
        <p:spPr>
          <a:xfrm>
            <a:off x="7322723" y="4834583"/>
            <a:ext cx="2390775" cy="756920"/>
          </a:xfrm>
          <a:prstGeom prst="rect">
            <a:avLst/>
          </a:prstGeom>
          <a:ln>
            <a:solidFill>
              <a:schemeClr val="bg1">
                <a:lumMod val="75000"/>
              </a:schemeClr>
            </a:solidFill>
          </a:ln>
        </p:spPr>
      </p:pic>
      <p:pic>
        <p:nvPicPr>
          <p:cNvPr id="26" name="Picture 25">
            <a:extLst>
              <a:ext uri="{FF2B5EF4-FFF2-40B4-BE49-F238E27FC236}">
                <a16:creationId xmlns:a16="http://schemas.microsoft.com/office/drawing/2014/main" id="{B7BE2630-28B5-1B58-9A8C-483AD99F3E27}"/>
              </a:ext>
            </a:extLst>
          </p:cNvPr>
          <p:cNvPicPr>
            <a:picLocks noChangeAspect="1"/>
          </p:cNvPicPr>
          <p:nvPr/>
        </p:nvPicPr>
        <p:blipFill>
          <a:blip r:embed="rId11"/>
          <a:stretch>
            <a:fillRect/>
          </a:stretch>
        </p:blipFill>
        <p:spPr>
          <a:xfrm>
            <a:off x="7322723" y="5849864"/>
            <a:ext cx="2390775" cy="753745"/>
          </a:xfrm>
          <a:prstGeom prst="rect">
            <a:avLst/>
          </a:prstGeom>
          <a:ln>
            <a:solidFill>
              <a:schemeClr val="bg1">
                <a:lumMod val="75000"/>
              </a:schemeClr>
            </a:solidFill>
          </a:ln>
        </p:spPr>
      </p:pic>
      <p:sp>
        <p:nvSpPr>
          <p:cNvPr id="27" name="Rectangle 26">
            <a:extLst>
              <a:ext uri="{FF2B5EF4-FFF2-40B4-BE49-F238E27FC236}">
                <a16:creationId xmlns:a16="http://schemas.microsoft.com/office/drawing/2014/main" id="{5EAED2AC-6ABE-8064-6133-585FA64755EE}"/>
              </a:ext>
            </a:extLst>
          </p:cNvPr>
          <p:cNvSpPr/>
          <p:nvPr/>
        </p:nvSpPr>
        <p:spPr>
          <a:xfrm>
            <a:off x="4335758" y="1757446"/>
            <a:ext cx="5649072" cy="503705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0691F48-EEA8-A511-B28A-9D82A690589B}"/>
              </a:ext>
            </a:extLst>
          </p:cNvPr>
          <p:cNvSpPr txBox="1"/>
          <p:nvPr/>
        </p:nvSpPr>
        <p:spPr>
          <a:xfrm>
            <a:off x="5348473" y="1238398"/>
            <a:ext cx="3316934" cy="400110"/>
          </a:xfrm>
          <a:prstGeom prst="rect">
            <a:avLst/>
          </a:prstGeom>
          <a:noFill/>
        </p:spPr>
        <p:txBody>
          <a:bodyPr wrap="none" rtlCol="0">
            <a:spAutoFit/>
          </a:bodyPr>
          <a:lstStyle/>
          <a:p>
            <a:r>
              <a:rPr lang="en-US" sz="2000" b="1" dirty="0"/>
              <a:t>Examples from only PQRI</a:t>
            </a:r>
          </a:p>
        </p:txBody>
      </p:sp>
    </p:spTree>
    <p:extLst>
      <p:ext uri="{BB962C8B-B14F-4D97-AF65-F5344CB8AC3E}">
        <p14:creationId xmlns:p14="http://schemas.microsoft.com/office/powerpoint/2010/main" val="2607705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B6DFE-3316-8454-C033-8EF8C7BC3B77}"/>
              </a:ext>
            </a:extLst>
          </p:cNvPr>
          <p:cNvSpPr>
            <a:spLocks noGrp="1"/>
          </p:cNvSpPr>
          <p:nvPr>
            <p:ph type="body" sz="quarter" idx="14"/>
          </p:nvPr>
        </p:nvSpPr>
        <p:spPr>
          <a:xfrm>
            <a:off x="776563" y="656471"/>
            <a:ext cx="10345462" cy="648377"/>
          </a:xfrm>
        </p:spPr>
        <p:txBody>
          <a:bodyPr/>
          <a:lstStyle/>
          <a:p>
            <a:r>
              <a:rPr lang="en-US" b="1" i="1" dirty="0"/>
              <a:t>In silico </a:t>
            </a:r>
            <a:r>
              <a:rPr lang="en-US" b="1" dirty="0"/>
              <a:t>predictions</a:t>
            </a:r>
            <a:endParaRPr lang="en-US" dirty="0"/>
          </a:p>
        </p:txBody>
      </p:sp>
      <p:sp>
        <p:nvSpPr>
          <p:cNvPr id="3" name="Text Placeholder 2">
            <a:extLst>
              <a:ext uri="{FF2B5EF4-FFF2-40B4-BE49-F238E27FC236}">
                <a16:creationId xmlns:a16="http://schemas.microsoft.com/office/drawing/2014/main" id="{F5466408-3859-F74D-4717-1951BEB97569}"/>
              </a:ext>
            </a:extLst>
          </p:cNvPr>
          <p:cNvSpPr>
            <a:spLocks noGrp="1"/>
          </p:cNvSpPr>
          <p:nvPr>
            <p:ph type="body" sz="quarter" idx="15"/>
          </p:nvPr>
        </p:nvSpPr>
        <p:spPr/>
        <p:txBody>
          <a:bodyPr/>
          <a:lstStyle/>
          <a:p>
            <a:pPr>
              <a:lnSpc>
                <a:spcPct val="100000"/>
              </a:lnSpc>
              <a:spcBef>
                <a:spcPts val="0"/>
              </a:spcBef>
              <a:spcAft>
                <a:spcPts val="600"/>
              </a:spcAft>
            </a:pPr>
            <a:r>
              <a:rPr lang="en-US" sz="2000" dirty="0"/>
              <a:t>Experimental data identified for the combined dataset</a:t>
            </a:r>
          </a:p>
          <a:p>
            <a:pPr lvl="1">
              <a:lnSpc>
                <a:spcPct val="100000"/>
              </a:lnSpc>
              <a:spcBef>
                <a:spcPts val="0"/>
              </a:spcBef>
              <a:spcAft>
                <a:spcPts val="600"/>
              </a:spcAft>
            </a:pPr>
            <a:r>
              <a:rPr lang="en-US" sz="2000" dirty="0"/>
              <a:t>Bacterial mutagenicity experimental data</a:t>
            </a:r>
            <a:r>
              <a:rPr lang="en-US" sz="2000" baseline="30000" dirty="0"/>
              <a:t>1</a:t>
            </a:r>
          </a:p>
          <a:p>
            <a:pPr lvl="1">
              <a:lnSpc>
                <a:spcPct val="100000"/>
              </a:lnSpc>
              <a:spcBef>
                <a:spcPts val="0"/>
              </a:spcBef>
              <a:spcAft>
                <a:spcPts val="600"/>
              </a:spcAft>
            </a:pPr>
            <a:r>
              <a:rPr lang="en-US" sz="2000" dirty="0">
                <a:effectLst/>
                <a:ea typeface="Calibri" panose="020F0502020204030204" pitchFamily="34" charset="0"/>
                <a:cs typeface="Times New Roman" panose="02020603050405020304" pitchFamily="18" charset="0"/>
              </a:rPr>
              <a:t>Dermal sensitization ECETOC potency categories (strong or extreme)</a:t>
            </a:r>
            <a:r>
              <a:rPr lang="en-US" sz="2000" baseline="30000" dirty="0">
                <a:effectLst/>
                <a:ea typeface="Calibri" panose="020F0502020204030204" pitchFamily="34" charset="0"/>
                <a:cs typeface="Times New Roman" panose="02020603050405020304" pitchFamily="18" charset="0"/>
              </a:rPr>
              <a:t>2</a:t>
            </a:r>
          </a:p>
          <a:p>
            <a:pPr>
              <a:lnSpc>
                <a:spcPct val="100000"/>
              </a:lnSpc>
              <a:spcBef>
                <a:spcPts val="0"/>
              </a:spcBef>
              <a:spcAft>
                <a:spcPts val="600"/>
              </a:spcAft>
            </a:pPr>
            <a:r>
              <a:rPr lang="en-US" sz="2000" i="1" dirty="0"/>
              <a:t>In silico </a:t>
            </a:r>
            <a:r>
              <a:rPr lang="en-US" sz="2000" dirty="0"/>
              <a:t>model based on two methodologies were used in the absence of experimental data</a:t>
            </a:r>
          </a:p>
          <a:p>
            <a:pPr lvl="1">
              <a:lnSpc>
                <a:spcPct val="100000"/>
              </a:lnSpc>
              <a:spcBef>
                <a:spcPts val="0"/>
              </a:spcBef>
              <a:spcAft>
                <a:spcPts val="600"/>
              </a:spcAft>
            </a:pPr>
            <a:r>
              <a:rPr lang="en-US" sz="2000" dirty="0"/>
              <a:t>DNA-reactive mutagenicity</a:t>
            </a:r>
            <a:r>
              <a:rPr lang="en-US" sz="2000" baseline="30000" dirty="0"/>
              <a:t>3</a:t>
            </a:r>
          </a:p>
          <a:p>
            <a:pPr lvl="1">
              <a:lnSpc>
                <a:spcPct val="100000"/>
              </a:lnSpc>
              <a:spcBef>
                <a:spcPts val="0"/>
              </a:spcBef>
              <a:spcAft>
                <a:spcPts val="600"/>
              </a:spcAft>
            </a:pPr>
            <a:r>
              <a:rPr lang="en-US" sz="2000" dirty="0"/>
              <a:t>Potent dermal sensitizers (strong or extreme)</a:t>
            </a:r>
            <a:r>
              <a:rPr lang="en-US" sz="2000" baseline="30000" dirty="0"/>
              <a:t>4</a:t>
            </a:r>
          </a:p>
          <a:p>
            <a:pPr>
              <a:lnSpc>
                <a:spcPct val="100000"/>
              </a:lnSpc>
              <a:spcBef>
                <a:spcPts val="0"/>
              </a:spcBef>
              <a:spcAft>
                <a:spcPts val="600"/>
              </a:spcAft>
            </a:pPr>
            <a:r>
              <a:rPr lang="en-US" sz="2000" dirty="0"/>
              <a:t>Expert review</a:t>
            </a:r>
          </a:p>
          <a:p>
            <a:pPr marL="457200" lvl="1" algn="just">
              <a:lnSpc>
                <a:spcPct val="100000"/>
              </a:lnSpc>
              <a:spcBef>
                <a:spcPts val="0"/>
              </a:spcBef>
              <a:spcAft>
                <a:spcPts val="600"/>
              </a:spcAft>
            </a:pPr>
            <a:r>
              <a:rPr lang="en-US" sz="2000" dirty="0">
                <a:effectLst/>
                <a:ea typeface="Calibri" panose="020F0502020204030204" pitchFamily="34" charset="0"/>
              </a:rPr>
              <a:t>Consensus overall calls based on an expert review following standard documented procedures</a:t>
            </a:r>
            <a:r>
              <a:rPr lang="en-US" sz="2000" baseline="30000" dirty="0">
                <a:effectLst/>
                <a:ea typeface="Calibri" panose="020F0502020204030204" pitchFamily="34" charset="0"/>
              </a:rPr>
              <a:t>5</a:t>
            </a:r>
            <a:endParaRPr lang="en-US" sz="2000" dirty="0">
              <a:effectLst/>
              <a:ea typeface="Calibri" panose="020F0502020204030204" pitchFamily="34" charset="0"/>
            </a:endParaRPr>
          </a:p>
          <a:p>
            <a:pPr marL="457200" lvl="1" algn="just">
              <a:lnSpc>
                <a:spcPct val="100000"/>
              </a:lnSpc>
              <a:spcBef>
                <a:spcPts val="0"/>
              </a:spcBef>
              <a:spcAft>
                <a:spcPts val="600"/>
              </a:spcAft>
            </a:pPr>
            <a:r>
              <a:rPr lang="en-US" sz="2000" dirty="0">
                <a:effectLst/>
                <a:ea typeface="Calibri" panose="020F0502020204030204" pitchFamily="34" charset="0"/>
              </a:rPr>
              <a:t>This review consisted of an interrogation of model features, an assessment of structurally similar analogs, and a review of reaction mechanisms. </a:t>
            </a:r>
          </a:p>
          <a:p>
            <a:endParaRPr lang="en-US" sz="3200" dirty="0"/>
          </a:p>
        </p:txBody>
      </p:sp>
      <p:sp>
        <p:nvSpPr>
          <p:cNvPr id="4" name="Slide Number Placeholder 3">
            <a:extLst>
              <a:ext uri="{FF2B5EF4-FFF2-40B4-BE49-F238E27FC236}">
                <a16:creationId xmlns:a16="http://schemas.microsoft.com/office/drawing/2014/main" id="{B05AD95F-C294-EC0D-C59D-781D4B52C23E}"/>
              </a:ext>
            </a:extLst>
          </p:cNvPr>
          <p:cNvSpPr>
            <a:spLocks noGrp="1"/>
          </p:cNvSpPr>
          <p:nvPr>
            <p:ph type="sldNum" sz="quarter" idx="16"/>
          </p:nvPr>
        </p:nvSpPr>
        <p:spPr/>
        <p:txBody>
          <a:bodyPr/>
          <a:lstStyle/>
          <a:p>
            <a:pPr>
              <a:defRPr/>
            </a:pPr>
            <a:fld id="{AF92DC3C-C473-4BC9-9E16-904E2B548833}" type="slidenum">
              <a:rPr lang="en-US" altLang="en-US" smtClean="0"/>
              <a:pPr>
                <a:defRPr/>
              </a:pPr>
              <a:t>28</a:t>
            </a:fld>
            <a:endParaRPr lang="en-US" altLang="en-US"/>
          </a:p>
        </p:txBody>
      </p:sp>
      <p:sp>
        <p:nvSpPr>
          <p:cNvPr id="5" name="TextBox 4">
            <a:extLst>
              <a:ext uri="{FF2B5EF4-FFF2-40B4-BE49-F238E27FC236}">
                <a16:creationId xmlns:a16="http://schemas.microsoft.com/office/drawing/2014/main" id="{8A957051-7F46-16F6-F6AD-198EBC5B5174}"/>
              </a:ext>
            </a:extLst>
          </p:cNvPr>
          <p:cNvSpPr txBox="1"/>
          <p:nvPr/>
        </p:nvSpPr>
        <p:spPr>
          <a:xfrm>
            <a:off x="0" y="6122544"/>
            <a:ext cx="11781453" cy="954107"/>
          </a:xfrm>
          <a:prstGeom prst="rect">
            <a:avLst/>
          </a:prstGeom>
          <a:noFill/>
        </p:spPr>
        <p:txBody>
          <a:bodyPr wrap="square">
            <a:spAutoFit/>
          </a:bodyPr>
          <a:lstStyle/>
          <a:p>
            <a:r>
              <a:rPr lang="en-US" sz="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 Leadscope bacterial mutagenicity reference database that includes ~22,000 chemicals</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 Leadscope LLNA reference databases that includes ~1,500 chemicals </a:t>
            </a:r>
          </a:p>
          <a:p>
            <a:r>
              <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 Leadscope Bacterial Mutation expert alerts v8 and Leadscope Bacterial Mutation statistical-based QSAR model v2</a:t>
            </a:r>
          </a:p>
          <a:p>
            <a:r>
              <a:rPr lang="en-US" sz="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4. Leadscope </a:t>
            </a:r>
            <a:r>
              <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LLNA statistical version (v3) and LLNA alerts version (v2)</a:t>
            </a:r>
            <a:endParaRPr lang="en-US" sz="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en-US" sz="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5. </a:t>
            </a:r>
            <a:r>
              <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Myatt GJ, et al., (2018) In silico toxicology protocols. </a:t>
            </a:r>
            <a:r>
              <a:rPr lang="en-US" sz="8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Regul</a:t>
            </a:r>
            <a:r>
              <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Toxicol</a:t>
            </a:r>
            <a:r>
              <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Pharmacol</a:t>
            </a:r>
            <a:r>
              <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96:1–17</a:t>
            </a:r>
          </a:p>
          <a:p>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800" dirty="0">
              <a:solidFill>
                <a:srgbClr val="0070C0"/>
              </a:solidFill>
            </a:endParaRPr>
          </a:p>
        </p:txBody>
      </p:sp>
    </p:spTree>
    <p:extLst>
      <p:ext uri="{BB962C8B-B14F-4D97-AF65-F5344CB8AC3E}">
        <p14:creationId xmlns:p14="http://schemas.microsoft.com/office/powerpoint/2010/main" val="2307318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B46D60-6E92-0388-36CB-48CBFF4BE7DA}"/>
              </a:ext>
            </a:extLst>
          </p:cNvPr>
          <p:cNvSpPr>
            <a:spLocks noGrp="1"/>
          </p:cNvSpPr>
          <p:nvPr>
            <p:ph type="body" sz="quarter" idx="14"/>
          </p:nvPr>
        </p:nvSpPr>
        <p:spPr>
          <a:xfrm>
            <a:off x="766763" y="440441"/>
            <a:ext cx="10345462" cy="648377"/>
          </a:xfrm>
        </p:spPr>
        <p:txBody>
          <a:bodyPr/>
          <a:lstStyle/>
          <a:p>
            <a:r>
              <a:rPr lang="en-US" sz="2800" b="1" dirty="0"/>
              <a:t>Prevalence of mutagens and potent sensitizers in combined dataset</a:t>
            </a:r>
            <a:endParaRPr lang="en-US" sz="2800" dirty="0"/>
          </a:p>
        </p:txBody>
      </p:sp>
      <p:sp>
        <p:nvSpPr>
          <p:cNvPr id="3" name="Text Placeholder 2">
            <a:extLst>
              <a:ext uri="{FF2B5EF4-FFF2-40B4-BE49-F238E27FC236}">
                <a16:creationId xmlns:a16="http://schemas.microsoft.com/office/drawing/2014/main" id="{7B0A6F70-D355-164B-4455-DBF0057E5B78}"/>
              </a:ext>
            </a:extLst>
          </p:cNvPr>
          <p:cNvSpPr>
            <a:spLocks noGrp="1"/>
          </p:cNvSpPr>
          <p:nvPr>
            <p:ph type="body" sz="quarter" idx="15"/>
          </p:nvPr>
        </p:nvSpPr>
        <p:spPr>
          <a:xfrm>
            <a:off x="766763" y="1556948"/>
            <a:ext cx="10355262" cy="2592152"/>
          </a:xfrm>
        </p:spPr>
        <p:txBody>
          <a:bodyPr/>
          <a:lstStyle/>
          <a:p>
            <a:pPr marL="0" marR="0">
              <a:spcBef>
                <a:spcPts val="0"/>
              </a:spcBef>
              <a:spcAft>
                <a:spcPts val="800"/>
              </a:spcAft>
            </a:pPr>
            <a:r>
              <a:rPr lang="en-US" sz="2800" dirty="0">
                <a:effectLst/>
                <a:ea typeface="Calibri" panose="020F0502020204030204" pitchFamily="34" charset="0"/>
              </a:rPr>
              <a:t>9% (69/783) of chemicals were flagged as potential mutagens</a:t>
            </a:r>
          </a:p>
          <a:p>
            <a:pPr marL="0" marR="0">
              <a:spcBef>
                <a:spcPts val="0"/>
              </a:spcBef>
              <a:spcAft>
                <a:spcPts val="800"/>
              </a:spcAft>
            </a:pPr>
            <a:r>
              <a:rPr lang="en-US" sz="2800" dirty="0">
                <a:ea typeface="Calibri" panose="020F0502020204030204" pitchFamily="34" charset="0"/>
              </a:rPr>
              <a:t>~4%</a:t>
            </a:r>
            <a:r>
              <a:rPr lang="en-US" sz="2800" dirty="0">
                <a:effectLst/>
                <a:ea typeface="Calibri" panose="020F0502020204030204" pitchFamily="34" charset="0"/>
              </a:rPr>
              <a:t>(27/783)  were flagged as potent dermal sensitizers</a:t>
            </a:r>
          </a:p>
          <a:p>
            <a:pPr marL="0" marR="0">
              <a:spcBef>
                <a:spcPts val="0"/>
              </a:spcBef>
              <a:spcAft>
                <a:spcPts val="800"/>
              </a:spcAft>
            </a:pPr>
            <a:r>
              <a:rPr lang="en-US" sz="2800" dirty="0">
                <a:ea typeface="Calibri" panose="020F0502020204030204" pitchFamily="34" charset="0"/>
              </a:rPr>
              <a:t>For </a:t>
            </a:r>
            <a:r>
              <a:rPr lang="en-US" sz="2800" dirty="0">
                <a:effectLst/>
                <a:ea typeface="Calibri" panose="020F0502020204030204" pitchFamily="34" charset="0"/>
              </a:rPr>
              <a:t>chemicals predicted to the potent sensitizers, 74% (20/27) are also predicted to be mutagens  </a:t>
            </a:r>
          </a:p>
          <a:p>
            <a:endParaRPr lang="en-US" sz="2800" dirty="0"/>
          </a:p>
        </p:txBody>
      </p:sp>
      <p:sp>
        <p:nvSpPr>
          <p:cNvPr id="4" name="Slide Number Placeholder 3">
            <a:extLst>
              <a:ext uri="{FF2B5EF4-FFF2-40B4-BE49-F238E27FC236}">
                <a16:creationId xmlns:a16="http://schemas.microsoft.com/office/drawing/2014/main" id="{A3E8F5C1-626B-5C3B-F848-A20E81397AEE}"/>
              </a:ext>
            </a:extLst>
          </p:cNvPr>
          <p:cNvSpPr>
            <a:spLocks noGrp="1"/>
          </p:cNvSpPr>
          <p:nvPr>
            <p:ph type="sldNum" sz="quarter" idx="16"/>
          </p:nvPr>
        </p:nvSpPr>
        <p:spPr/>
        <p:txBody>
          <a:bodyPr/>
          <a:lstStyle/>
          <a:p>
            <a:pPr>
              <a:defRPr/>
            </a:pPr>
            <a:fld id="{AF92DC3C-C473-4BC9-9E16-904E2B548833}" type="slidenum">
              <a:rPr lang="en-US" altLang="en-US" smtClean="0"/>
              <a:pPr>
                <a:defRPr/>
              </a:pPr>
              <a:t>29</a:t>
            </a:fld>
            <a:endParaRPr lang="en-US" altLang="en-US"/>
          </a:p>
        </p:txBody>
      </p:sp>
      <p:pic>
        <p:nvPicPr>
          <p:cNvPr id="5" name="Picture 4">
            <a:extLst>
              <a:ext uri="{FF2B5EF4-FFF2-40B4-BE49-F238E27FC236}">
                <a16:creationId xmlns:a16="http://schemas.microsoft.com/office/drawing/2014/main" id="{2893434E-0E8A-FA24-C7B6-54AC2BA3DD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3490" y="3876406"/>
            <a:ext cx="7654523" cy="2216964"/>
          </a:xfrm>
          <a:prstGeom prst="rect">
            <a:avLst/>
          </a:prstGeom>
          <a:noFill/>
        </p:spPr>
      </p:pic>
    </p:spTree>
    <p:extLst>
      <p:ext uri="{BB962C8B-B14F-4D97-AF65-F5344CB8AC3E}">
        <p14:creationId xmlns:p14="http://schemas.microsoft.com/office/powerpoint/2010/main" val="415429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1">
            <a:extLst>
              <a:ext uri="{FF2B5EF4-FFF2-40B4-BE49-F238E27FC236}">
                <a16:creationId xmlns:a16="http://schemas.microsoft.com/office/drawing/2014/main" id="{F00E1FB1-43CE-41BA-A5EE-CDD05A691C6D}"/>
              </a:ext>
            </a:extLst>
          </p:cNvPr>
          <p:cNvSpPr>
            <a:spLocks noGrp="1" noChangeArrowheads="1"/>
          </p:cNvSpPr>
          <p:nvPr>
            <p:ph type="body" sz="quarter" idx="14"/>
          </p:nvPr>
        </p:nvSpPr>
        <p:spPr bwMode="auto">
          <a:xfrm>
            <a:off x="466725" y="179388"/>
            <a:ext cx="1124585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r>
              <a:rPr lang="en-US" altLang="en-US" dirty="0"/>
              <a:t>ELSIE Leachables Risk Management Approach</a:t>
            </a:r>
          </a:p>
        </p:txBody>
      </p:sp>
      <p:sp>
        <p:nvSpPr>
          <p:cNvPr id="3" name="Text Placeholder 2">
            <a:extLst>
              <a:ext uri="{FF2B5EF4-FFF2-40B4-BE49-F238E27FC236}">
                <a16:creationId xmlns:a16="http://schemas.microsoft.com/office/drawing/2014/main" id="{90FC7CDE-0829-4833-B081-D9AD3D3FFF0A}"/>
              </a:ext>
            </a:extLst>
          </p:cNvPr>
          <p:cNvSpPr>
            <a:spLocks noGrp="1"/>
          </p:cNvSpPr>
          <p:nvPr>
            <p:ph type="body" sz="quarter" idx="15"/>
          </p:nvPr>
        </p:nvSpPr>
        <p:spPr>
          <a:xfrm>
            <a:off x="466725" y="6329363"/>
            <a:ext cx="5038725" cy="465137"/>
          </a:xfrm>
        </p:spPr>
        <p:txBody>
          <a:bodyPr/>
          <a:lstStyle/>
          <a:p>
            <a:pPr marL="0" indent="0">
              <a:buFont typeface="Arial" panose="020B0604020202020204" pitchFamily="34" charset="0"/>
              <a:buNone/>
              <a:defRPr/>
            </a:pPr>
            <a:r>
              <a:rPr lang="en-US" sz="1800" dirty="0"/>
              <a:t>www.elsiedata.org/elconcepts</a:t>
            </a:r>
            <a:endParaRPr lang="en-US" sz="1800" i="1" dirty="0"/>
          </a:p>
        </p:txBody>
      </p:sp>
      <p:sp>
        <p:nvSpPr>
          <p:cNvPr id="31748" name="Slide Number Placeholder 3">
            <a:extLst>
              <a:ext uri="{FF2B5EF4-FFF2-40B4-BE49-F238E27FC236}">
                <a16:creationId xmlns:a16="http://schemas.microsoft.com/office/drawing/2014/main" id="{647FF368-D5F5-4E8A-8FEE-ACF808945564}"/>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235DBF8-8FE0-4012-9F07-1BB69805333E}" type="slidenum">
              <a:rPr lang="en-US" altLang="en-US" sz="900" smtClean="0">
                <a:solidFill>
                  <a:schemeClr val="bg1"/>
                </a:solidFill>
                <a:latin typeface="Calibri" panose="020F0502020204030204" pitchFamily="34" charset="0"/>
                <a:cs typeface="Calibri" panose="020F0502020204030204" pitchFamily="34" charset="0"/>
              </a:rPr>
              <a:pPr/>
              <a:t>3</a:t>
            </a:fld>
            <a:endParaRPr lang="en-US" altLang="en-US" sz="90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606E70E-00C9-487E-A4CD-5896EA91D53C}"/>
              </a:ext>
            </a:extLst>
          </p:cNvPr>
          <p:cNvPicPr>
            <a:picLocks noChangeAspect="1"/>
          </p:cNvPicPr>
          <p:nvPr/>
        </p:nvPicPr>
        <p:blipFill>
          <a:blip r:embed="rId3"/>
          <a:stretch>
            <a:fillRect/>
          </a:stretch>
        </p:blipFill>
        <p:spPr>
          <a:xfrm>
            <a:off x="713858" y="932537"/>
            <a:ext cx="10422842" cy="53768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1183A-80F9-11B9-AA94-0A16C2D8EBFE}"/>
              </a:ext>
            </a:extLst>
          </p:cNvPr>
          <p:cNvSpPr>
            <a:spLocks noGrp="1"/>
          </p:cNvSpPr>
          <p:nvPr>
            <p:ph type="body" sz="quarter" idx="14"/>
          </p:nvPr>
        </p:nvSpPr>
        <p:spPr>
          <a:xfrm>
            <a:off x="762984" y="261173"/>
            <a:ext cx="10345462" cy="648377"/>
          </a:xfrm>
        </p:spPr>
        <p:txBody>
          <a:bodyPr/>
          <a:lstStyle/>
          <a:p>
            <a:r>
              <a:rPr lang="en-US" sz="3200" b="1" dirty="0">
                <a:effectLst/>
                <a:latin typeface="Calibri" panose="020F0502020204030204" pitchFamily="34" charset="0"/>
                <a:ea typeface="Calibri" panose="020F0502020204030204" pitchFamily="34" charset="0"/>
                <a:cs typeface="Times New Roman" panose="02020603050405020304" pitchFamily="18" charset="0"/>
              </a:rPr>
              <a:t>Main alerts fired for bacterial mutagenicity and potent sensitization</a:t>
            </a:r>
            <a:endParaRPr lang="en-US" sz="3200" dirty="0"/>
          </a:p>
        </p:txBody>
      </p:sp>
      <p:sp>
        <p:nvSpPr>
          <p:cNvPr id="4" name="Slide Number Placeholder 3">
            <a:extLst>
              <a:ext uri="{FF2B5EF4-FFF2-40B4-BE49-F238E27FC236}">
                <a16:creationId xmlns:a16="http://schemas.microsoft.com/office/drawing/2014/main" id="{DA96F61B-0176-DF15-C6FB-79C1C372E075}"/>
              </a:ext>
            </a:extLst>
          </p:cNvPr>
          <p:cNvSpPr>
            <a:spLocks noGrp="1"/>
          </p:cNvSpPr>
          <p:nvPr>
            <p:ph type="sldNum" sz="quarter" idx="16"/>
          </p:nvPr>
        </p:nvSpPr>
        <p:spPr/>
        <p:txBody>
          <a:bodyPr/>
          <a:lstStyle/>
          <a:p>
            <a:pPr>
              <a:defRPr/>
            </a:pPr>
            <a:fld id="{AF92DC3C-C473-4BC9-9E16-904E2B548833}" type="slidenum">
              <a:rPr lang="en-US" altLang="en-US" smtClean="0"/>
              <a:pPr>
                <a:defRPr/>
              </a:pPr>
              <a:t>30</a:t>
            </a:fld>
            <a:endParaRPr lang="en-US" altLang="en-US"/>
          </a:p>
        </p:txBody>
      </p:sp>
      <p:sp>
        <p:nvSpPr>
          <p:cNvPr id="5" name="TextBox 4">
            <a:extLst>
              <a:ext uri="{FF2B5EF4-FFF2-40B4-BE49-F238E27FC236}">
                <a16:creationId xmlns:a16="http://schemas.microsoft.com/office/drawing/2014/main" id="{41ABA080-425C-8E7C-270F-AE79AC38CB26}"/>
              </a:ext>
            </a:extLst>
          </p:cNvPr>
          <p:cNvSpPr txBox="1"/>
          <p:nvPr/>
        </p:nvSpPr>
        <p:spPr>
          <a:xfrm>
            <a:off x="1873945" y="3409234"/>
            <a:ext cx="2820956"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47: polycyclic aromatic hydrocarbons (10)</a:t>
            </a:r>
            <a:endParaRPr lang="en-US" sz="1200" dirty="0"/>
          </a:p>
        </p:txBody>
      </p:sp>
      <p:pic>
        <p:nvPicPr>
          <p:cNvPr id="6" name="Picture 5">
            <a:extLst>
              <a:ext uri="{FF2B5EF4-FFF2-40B4-BE49-F238E27FC236}">
                <a16:creationId xmlns:a16="http://schemas.microsoft.com/office/drawing/2014/main" id="{DA9CFC89-19F3-4BE0-F866-C51615E7CAC2}"/>
              </a:ext>
            </a:extLst>
          </p:cNvPr>
          <p:cNvPicPr>
            <a:picLocks noChangeAspect="1"/>
          </p:cNvPicPr>
          <p:nvPr/>
        </p:nvPicPr>
        <p:blipFill>
          <a:blip r:embed="rId2"/>
          <a:stretch>
            <a:fillRect/>
          </a:stretch>
        </p:blipFill>
        <p:spPr>
          <a:xfrm>
            <a:off x="2442959" y="1782856"/>
            <a:ext cx="1768843" cy="1606012"/>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6994F209-E76E-2E15-84CF-9E95D529EBD4}"/>
              </a:ext>
            </a:extLst>
          </p:cNvPr>
          <p:cNvPicPr>
            <a:picLocks noChangeAspect="1"/>
          </p:cNvPicPr>
          <p:nvPr/>
        </p:nvPicPr>
        <p:blipFill>
          <a:blip r:embed="rId3"/>
          <a:stretch>
            <a:fillRect/>
          </a:stretch>
        </p:blipFill>
        <p:spPr>
          <a:xfrm>
            <a:off x="2072996" y="3864889"/>
            <a:ext cx="2508768" cy="1021973"/>
          </a:xfrm>
          <a:prstGeom prst="rect">
            <a:avLst/>
          </a:prstGeom>
          <a:ln>
            <a:solidFill>
              <a:schemeClr val="bg1">
                <a:lumMod val="75000"/>
              </a:schemeClr>
            </a:solidFill>
          </a:ln>
        </p:spPr>
      </p:pic>
      <p:sp>
        <p:nvSpPr>
          <p:cNvPr id="8" name="TextBox 7">
            <a:extLst>
              <a:ext uri="{FF2B5EF4-FFF2-40B4-BE49-F238E27FC236}">
                <a16:creationId xmlns:a16="http://schemas.microsoft.com/office/drawing/2014/main" id="{E3597A38-D2DA-1944-149D-C9F6834A91DD}"/>
              </a:ext>
            </a:extLst>
          </p:cNvPr>
          <p:cNvSpPr txBox="1"/>
          <p:nvPr/>
        </p:nvSpPr>
        <p:spPr>
          <a:xfrm>
            <a:off x="2294041" y="4922652"/>
            <a:ext cx="1980764"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159: unhindered epoxide (5)</a:t>
            </a:r>
            <a:endParaRPr lang="en-US" sz="1200" dirty="0"/>
          </a:p>
        </p:txBody>
      </p:sp>
      <p:pic>
        <p:nvPicPr>
          <p:cNvPr id="9" name="Picture 8">
            <a:extLst>
              <a:ext uri="{FF2B5EF4-FFF2-40B4-BE49-F238E27FC236}">
                <a16:creationId xmlns:a16="http://schemas.microsoft.com/office/drawing/2014/main" id="{18C33BC0-3F27-881B-0BD4-8E85D806FEAD}"/>
              </a:ext>
            </a:extLst>
          </p:cNvPr>
          <p:cNvPicPr>
            <a:picLocks noChangeAspect="1"/>
          </p:cNvPicPr>
          <p:nvPr/>
        </p:nvPicPr>
        <p:blipFill>
          <a:blip r:embed="rId4"/>
          <a:stretch>
            <a:fillRect/>
          </a:stretch>
        </p:blipFill>
        <p:spPr>
          <a:xfrm>
            <a:off x="1999226" y="5374745"/>
            <a:ext cx="2656309" cy="987008"/>
          </a:xfrm>
          <a:prstGeom prst="rect">
            <a:avLst/>
          </a:prstGeom>
          <a:ln>
            <a:solidFill>
              <a:schemeClr val="bg1">
                <a:lumMod val="75000"/>
              </a:schemeClr>
            </a:solidFill>
          </a:ln>
        </p:spPr>
      </p:pic>
      <p:sp>
        <p:nvSpPr>
          <p:cNvPr id="10" name="TextBox 9">
            <a:extLst>
              <a:ext uri="{FF2B5EF4-FFF2-40B4-BE49-F238E27FC236}">
                <a16:creationId xmlns:a16="http://schemas.microsoft.com/office/drawing/2014/main" id="{3F8C9D41-C052-2B29-690A-CE17D529B76D}"/>
              </a:ext>
            </a:extLst>
          </p:cNvPr>
          <p:cNvSpPr txBox="1"/>
          <p:nvPr/>
        </p:nvSpPr>
        <p:spPr>
          <a:xfrm>
            <a:off x="1393875" y="6361753"/>
            <a:ext cx="3781097"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267: aromatic amine(NH2) (strong activating anilines) (4)</a:t>
            </a:r>
            <a:endParaRPr lang="en-US" sz="1200" dirty="0"/>
          </a:p>
        </p:txBody>
      </p:sp>
      <p:sp>
        <p:nvSpPr>
          <p:cNvPr id="11" name="Rectangle 10">
            <a:extLst>
              <a:ext uri="{FF2B5EF4-FFF2-40B4-BE49-F238E27FC236}">
                <a16:creationId xmlns:a16="http://schemas.microsoft.com/office/drawing/2014/main" id="{7668D110-9F24-D050-3196-318B1BBC4546}"/>
              </a:ext>
            </a:extLst>
          </p:cNvPr>
          <p:cNvSpPr/>
          <p:nvPr/>
        </p:nvSpPr>
        <p:spPr>
          <a:xfrm>
            <a:off x="1077044" y="1626614"/>
            <a:ext cx="4353371" cy="510698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0A7049F-3551-6555-E4D8-A7E1FB33CD5F}"/>
              </a:ext>
            </a:extLst>
          </p:cNvPr>
          <p:cNvSpPr txBox="1"/>
          <p:nvPr/>
        </p:nvSpPr>
        <p:spPr>
          <a:xfrm>
            <a:off x="2194440" y="1318837"/>
            <a:ext cx="2605380" cy="307777"/>
          </a:xfrm>
          <a:prstGeom prst="rect">
            <a:avLst/>
          </a:prstGeom>
          <a:noFill/>
        </p:spPr>
        <p:txBody>
          <a:bodyPr wrap="square" rtlCol="0">
            <a:spAutoFit/>
          </a:bodyPr>
          <a:lstStyle/>
          <a:p>
            <a:r>
              <a:rPr lang="en-US" sz="1400" b="1" dirty="0"/>
              <a:t>Bacterial mutagenicity alerts</a:t>
            </a:r>
          </a:p>
        </p:txBody>
      </p:sp>
      <p:sp>
        <p:nvSpPr>
          <p:cNvPr id="13" name="Rectangle 12">
            <a:extLst>
              <a:ext uri="{FF2B5EF4-FFF2-40B4-BE49-F238E27FC236}">
                <a16:creationId xmlns:a16="http://schemas.microsoft.com/office/drawing/2014/main" id="{EB843D1A-81D7-C327-63DB-780FED6ACD8B}"/>
              </a:ext>
            </a:extLst>
          </p:cNvPr>
          <p:cNvSpPr/>
          <p:nvPr/>
        </p:nvSpPr>
        <p:spPr>
          <a:xfrm>
            <a:off x="6761585" y="1626615"/>
            <a:ext cx="4353371" cy="510698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E8C8CC-C2F6-F4E3-80E1-4DA585DC81A4}"/>
              </a:ext>
            </a:extLst>
          </p:cNvPr>
          <p:cNvSpPr txBox="1"/>
          <p:nvPr/>
        </p:nvSpPr>
        <p:spPr>
          <a:xfrm>
            <a:off x="7878981" y="1318838"/>
            <a:ext cx="2418137" cy="307777"/>
          </a:xfrm>
          <a:prstGeom prst="rect">
            <a:avLst/>
          </a:prstGeom>
          <a:noFill/>
        </p:spPr>
        <p:txBody>
          <a:bodyPr wrap="square" rtlCol="0">
            <a:spAutoFit/>
          </a:bodyPr>
          <a:lstStyle/>
          <a:p>
            <a:r>
              <a:rPr lang="en-US" sz="1400" b="1" dirty="0"/>
              <a:t>Potent sensitization alerts</a:t>
            </a:r>
          </a:p>
        </p:txBody>
      </p:sp>
      <p:sp>
        <p:nvSpPr>
          <p:cNvPr id="15" name="TextBox 14">
            <a:extLst>
              <a:ext uri="{FF2B5EF4-FFF2-40B4-BE49-F238E27FC236}">
                <a16:creationId xmlns:a16="http://schemas.microsoft.com/office/drawing/2014/main" id="{CD9D376F-1C77-6E19-373E-4E7CD1D827A2}"/>
              </a:ext>
            </a:extLst>
          </p:cNvPr>
          <p:cNvSpPr txBox="1"/>
          <p:nvPr/>
        </p:nvSpPr>
        <p:spPr>
          <a:xfrm>
            <a:off x="7809871" y="3404727"/>
            <a:ext cx="2256798"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53: Polyaromatic hydrocarbon (3)</a:t>
            </a:r>
            <a:endParaRPr lang="en-US" sz="1200" dirty="0"/>
          </a:p>
        </p:txBody>
      </p:sp>
      <p:sp>
        <p:nvSpPr>
          <p:cNvPr id="16" name="TextBox 15">
            <a:extLst>
              <a:ext uri="{FF2B5EF4-FFF2-40B4-BE49-F238E27FC236}">
                <a16:creationId xmlns:a16="http://schemas.microsoft.com/office/drawing/2014/main" id="{9C94C425-55AF-EF81-3E45-C8500B6379CD}"/>
              </a:ext>
            </a:extLst>
          </p:cNvPr>
          <p:cNvSpPr txBox="1"/>
          <p:nvPr/>
        </p:nvSpPr>
        <p:spPr>
          <a:xfrm>
            <a:off x="7893847" y="4922651"/>
            <a:ext cx="2088847"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32: </a:t>
            </a:r>
            <a:r>
              <a:rPr lang="en-US" sz="1200" dirty="0" err="1">
                <a:effectLst/>
                <a:latin typeface="Calibri" panose="020F0502020204030204" pitchFamily="34" charset="0"/>
                <a:ea typeface="Calibri" panose="020F0502020204030204" pitchFamily="34" charset="0"/>
              </a:rPr>
              <a:t>Alert:Iso</a:t>
            </a:r>
            <a:r>
              <a:rPr lang="en-US" sz="1200" dirty="0">
                <a:effectLst/>
                <a:latin typeface="Calibri" panose="020F0502020204030204" pitchFamily="34" charset="0"/>
                <a:ea typeface="Calibri" panose="020F0502020204030204" pitchFamily="34" charset="0"/>
              </a:rPr>
              <a:t>(</a:t>
            </a:r>
            <a:r>
              <a:rPr lang="en-US" sz="1200" dirty="0" err="1">
                <a:effectLst/>
                <a:latin typeface="Calibri" panose="020F0502020204030204" pitchFamily="34" charset="0"/>
                <a:ea typeface="Calibri" panose="020F0502020204030204" pitchFamily="34" charset="0"/>
              </a:rPr>
              <a:t>thio</a:t>
            </a:r>
            <a:r>
              <a:rPr lang="en-US" sz="1200" dirty="0">
                <a:effectLst/>
                <a:latin typeface="Calibri" panose="020F0502020204030204" pitchFamily="34" charset="0"/>
                <a:ea typeface="Calibri" panose="020F0502020204030204" pitchFamily="34" charset="0"/>
              </a:rPr>
              <a:t>)cyanates (4)</a:t>
            </a:r>
            <a:endParaRPr lang="en-US" sz="1200" dirty="0"/>
          </a:p>
        </p:txBody>
      </p:sp>
      <p:sp>
        <p:nvSpPr>
          <p:cNvPr id="17" name="TextBox 16">
            <a:extLst>
              <a:ext uri="{FF2B5EF4-FFF2-40B4-BE49-F238E27FC236}">
                <a16:creationId xmlns:a16="http://schemas.microsoft.com/office/drawing/2014/main" id="{9E2A1739-1EEF-783F-EF47-497D97034EB9}"/>
              </a:ext>
            </a:extLst>
          </p:cNvPr>
          <p:cNvSpPr txBox="1"/>
          <p:nvPr/>
        </p:nvSpPr>
        <p:spPr>
          <a:xfrm>
            <a:off x="6702033" y="6352258"/>
            <a:ext cx="4472474"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13: Aromatic diamino-, dihydroxy-, or amino-hydroxy- compounds (3)</a:t>
            </a:r>
            <a:endParaRPr lang="en-US" sz="1200" dirty="0"/>
          </a:p>
        </p:txBody>
      </p:sp>
      <p:pic>
        <p:nvPicPr>
          <p:cNvPr id="18" name="Picture 17">
            <a:extLst>
              <a:ext uri="{FF2B5EF4-FFF2-40B4-BE49-F238E27FC236}">
                <a16:creationId xmlns:a16="http://schemas.microsoft.com/office/drawing/2014/main" id="{4DDE9EC4-1CCC-DE61-BEE2-3586B6E2EB06}"/>
              </a:ext>
            </a:extLst>
          </p:cNvPr>
          <p:cNvPicPr>
            <a:picLocks noChangeAspect="1"/>
          </p:cNvPicPr>
          <p:nvPr/>
        </p:nvPicPr>
        <p:blipFill>
          <a:blip r:embed="rId5"/>
          <a:stretch>
            <a:fillRect/>
          </a:stretch>
        </p:blipFill>
        <p:spPr>
          <a:xfrm>
            <a:off x="8052610" y="1780974"/>
            <a:ext cx="1771320" cy="1607894"/>
          </a:xfrm>
          <a:prstGeom prst="rect">
            <a:avLst/>
          </a:prstGeom>
          <a:ln>
            <a:solidFill>
              <a:schemeClr val="bg1">
                <a:lumMod val="75000"/>
              </a:schemeClr>
            </a:solidFill>
          </a:ln>
        </p:spPr>
      </p:pic>
      <p:pic>
        <p:nvPicPr>
          <p:cNvPr id="19" name="Picture 18">
            <a:extLst>
              <a:ext uri="{FF2B5EF4-FFF2-40B4-BE49-F238E27FC236}">
                <a16:creationId xmlns:a16="http://schemas.microsoft.com/office/drawing/2014/main" id="{186F45DE-8FF1-C056-99AF-1879816E38FE}"/>
              </a:ext>
            </a:extLst>
          </p:cNvPr>
          <p:cNvPicPr>
            <a:picLocks noChangeAspect="1"/>
          </p:cNvPicPr>
          <p:nvPr/>
        </p:nvPicPr>
        <p:blipFill>
          <a:blip r:embed="rId6"/>
          <a:stretch>
            <a:fillRect/>
          </a:stretch>
        </p:blipFill>
        <p:spPr>
          <a:xfrm>
            <a:off x="7809871" y="3861277"/>
            <a:ext cx="2342713" cy="1022827"/>
          </a:xfrm>
          <a:prstGeom prst="rect">
            <a:avLst/>
          </a:prstGeom>
          <a:ln>
            <a:solidFill>
              <a:schemeClr val="bg1">
                <a:lumMod val="75000"/>
              </a:schemeClr>
            </a:solidFill>
          </a:ln>
        </p:spPr>
      </p:pic>
      <p:pic>
        <p:nvPicPr>
          <p:cNvPr id="20" name="Picture 19">
            <a:extLst>
              <a:ext uri="{FF2B5EF4-FFF2-40B4-BE49-F238E27FC236}">
                <a16:creationId xmlns:a16="http://schemas.microsoft.com/office/drawing/2014/main" id="{DF4EBE2E-69BB-E96D-AA21-0CD621D91649}"/>
              </a:ext>
            </a:extLst>
          </p:cNvPr>
          <p:cNvPicPr>
            <a:picLocks noChangeAspect="1"/>
          </p:cNvPicPr>
          <p:nvPr/>
        </p:nvPicPr>
        <p:blipFill>
          <a:blip r:embed="rId7"/>
          <a:stretch>
            <a:fillRect/>
          </a:stretch>
        </p:blipFill>
        <p:spPr>
          <a:xfrm>
            <a:off x="7535647" y="5702677"/>
            <a:ext cx="2891160" cy="589254"/>
          </a:xfrm>
          <a:prstGeom prst="rect">
            <a:avLst/>
          </a:prstGeom>
          <a:ln>
            <a:solidFill>
              <a:schemeClr val="bg1">
                <a:lumMod val="75000"/>
              </a:schemeClr>
            </a:solidFill>
          </a:ln>
        </p:spPr>
      </p:pic>
    </p:spTree>
    <p:extLst>
      <p:ext uri="{BB962C8B-B14F-4D97-AF65-F5344CB8AC3E}">
        <p14:creationId xmlns:p14="http://schemas.microsoft.com/office/powerpoint/2010/main" val="2582574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AD140-E017-E178-C335-FE262CC007A0}"/>
              </a:ext>
            </a:extLst>
          </p:cNvPr>
          <p:cNvSpPr>
            <a:spLocks noGrp="1"/>
          </p:cNvSpPr>
          <p:nvPr>
            <p:ph type="body" sz="quarter" idx="14"/>
          </p:nvPr>
        </p:nvSpPr>
        <p:spPr>
          <a:xfrm>
            <a:off x="786502" y="422847"/>
            <a:ext cx="10345462" cy="648377"/>
          </a:xfrm>
        </p:spPr>
        <p:txBody>
          <a:bodyPr/>
          <a:lstStyle/>
          <a:p>
            <a:r>
              <a:rPr lang="en-US" sz="2400" b="1" dirty="0"/>
              <a:t>Prediction of DNA-reactive mutagenicity and potent sensitization for unique chemical classes</a:t>
            </a:r>
            <a:endParaRPr lang="en-US" sz="2400" dirty="0"/>
          </a:p>
        </p:txBody>
      </p:sp>
      <p:sp>
        <p:nvSpPr>
          <p:cNvPr id="4" name="Slide Number Placeholder 3">
            <a:extLst>
              <a:ext uri="{FF2B5EF4-FFF2-40B4-BE49-F238E27FC236}">
                <a16:creationId xmlns:a16="http://schemas.microsoft.com/office/drawing/2014/main" id="{1D72FCE9-93C8-48C0-253F-5CEB461100BD}"/>
              </a:ext>
            </a:extLst>
          </p:cNvPr>
          <p:cNvSpPr>
            <a:spLocks noGrp="1"/>
          </p:cNvSpPr>
          <p:nvPr>
            <p:ph type="sldNum" sz="quarter" idx="16"/>
          </p:nvPr>
        </p:nvSpPr>
        <p:spPr/>
        <p:txBody>
          <a:bodyPr/>
          <a:lstStyle/>
          <a:p>
            <a:pPr>
              <a:defRPr/>
            </a:pPr>
            <a:fld id="{AF92DC3C-C473-4BC9-9E16-904E2B548833}" type="slidenum">
              <a:rPr lang="en-US" altLang="en-US" smtClean="0"/>
              <a:pPr>
                <a:defRPr/>
              </a:pPr>
              <a:t>31</a:t>
            </a:fld>
            <a:endParaRPr lang="en-US" altLang="en-US"/>
          </a:p>
        </p:txBody>
      </p:sp>
      <p:sp>
        <p:nvSpPr>
          <p:cNvPr id="5" name="TextBox 4">
            <a:extLst>
              <a:ext uri="{FF2B5EF4-FFF2-40B4-BE49-F238E27FC236}">
                <a16:creationId xmlns:a16="http://schemas.microsoft.com/office/drawing/2014/main" id="{0D663BD5-9281-FE42-E3B8-FA966A6625F6}"/>
              </a:ext>
            </a:extLst>
          </p:cNvPr>
          <p:cNvSpPr txBox="1"/>
          <p:nvPr/>
        </p:nvSpPr>
        <p:spPr>
          <a:xfrm>
            <a:off x="1460293" y="2470813"/>
            <a:ext cx="1729273"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Large </a:t>
            </a:r>
            <a:r>
              <a:rPr lang="en-US" sz="1200" dirty="0" err="1">
                <a:effectLst/>
                <a:latin typeface="Calibri" panose="020F0502020204030204" pitchFamily="34" charset="0"/>
                <a:ea typeface="Calibri" panose="020F0502020204030204" pitchFamily="34" charset="0"/>
              </a:rPr>
              <a:t>cyclosiloxanes</a:t>
            </a:r>
            <a:r>
              <a:rPr lang="en-US" sz="1200" dirty="0">
                <a:effectLst/>
                <a:latin typeface="Calibri" panose="020F0502020204030204" pitchFamily="34" charset="0"/>
                <a:ea typeface="Calibri" panose="020F0502020204030204" pitchFamily="34" charset="0"/>
              </a:rPr>
              <a:t> (12)</a:t>
            </a:r>
            <a:endParaRPr lang="en-US" sz="1200" dirty="0"/>
          </a:p>
        </p:txBody>
      </p:sp>
      <p:pic>
        <p:nvPicPr>
          <p:cNvPr id="6" name="Picture 5">
            <a:extLst>
              <a:ext uri="{FF2B5EF4-FFF2-40B4-BE49-F238E27FC236}">
                <a16:creationId xmlns:a16="http://schemas.microsoft.com/office/drawing/2014/main" id="{AEE97E64-9083-7725-94BA-4593B485C29A}"/>
              </a:ext>
            </a:extLst>
          </p:cNvPr>
          <p:cNvPicPr>
            <a:picLocks noChangeAspect="1"/>
          </p:cNvPicPr>
          <p:nvPr/>
        </p:nvPicPr>
        <p:blipFill>
          <a:blip r:embed="rId2"/>
          <a:stretch>
            <a:fillRect/>
          </a:stretch>
        </p:blipFill>
        <p:spPr>
          <a:xfrm>
            <a:off x="1329249" y="1843260"/>
            <a:ext cx="1991360" cy="627380"/>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E5F96983-3357-F336-FB8E-65FC8E5A05EA}"/>
              </a:ext>
            </a:extLst>
          </p:cNvPr>
          <p:cNvSpPr/>
          <p:nvPr/>
        </p:nvSpPr>
        <p:spPr>
          <a:xfrm>
            <a:off x="1077045" y="1751015"/>
            <a:ext cx="2504128" cy="103951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F068EF-8DC7-FBD9-37B9-0BCC6E08D0CE}"/>
              </a:ext>
            </a:extLst>
          </p:cNvPr>
          <p:cNvSpPr txBox="1"/>
          <p:nvPr/>
        </p:nvSpPr>
        <p:spPr>
          <a:xfrm>
            <a:off x="786852" y="1346697"/>
            <a:ext cx="3108543" cy="369332"/>
          </a:xfrm>
          <a:prstGeom prst="rect">
            <a:avLst/>
          </a:prstGeom>
          <a:noFill/>
        </p:spPr>
        <p:txBody>
          <a:bodyPr wrap="none" rtlCol="0">
            <a:spAutoFit/>
          </a:bodyPr>
          <a:lstStyle/>
          <a:p>
            <a:r>
              <a:rPr lang="en-US" sz="1800" b="1" dirty="0"/>
              <a:t>Examples from only ELSIE</a:t>
            </a:r>
          </a:p>
        </p:txBody>
      </p:sp>
      <p:sp>
        <p:nvSpPr>
          <p:cNvPr id="9" name="TextBox 8">
            <a:extLst>
              <a:ext uri="{FF2B5EF4-FFF2-40B4-BE49-F238E27FC236}">
                <a16:creationId xmlns:a16="http://schemas.microsoft.com/office/drawing/2014/main" id="{67ABFEF0-6AC8-9576-CAF5-C2CE42ADEB4A}"/>
              </a:ext>
            </a:extLst>
          </p:cNvPr>
          <p:cNvSpPr txBox="1"/>
          <p:nvPr/>
        </p:nvSpPr>
        <p:spPr>
          <a:xfrm>
            <a:off x="4657292" y="2560831"/>
            <a:ext cx="2209931" cy="461665"/>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Substituted 1,3-benzothiazole (8)</a:t>
            </a:r>
            <a:endParaRPr lang="en-US" sz="1200" dirty="0"/>
          </a:p>
        </p:txBody>
      </p:sp>
      <p:sp>
        <p:nvSpPr>
          <p:cNvPr id="10" name="TextBox 9">
            <a:extLst>
              <a:ext uri="{FF2B5EF4-FFF2-40B4-BE49-F238E27FC236}">
                <a16:creationId xmlns:a16="http://schemas.microsoft.com/office/drawing/2014/main" id="{AC74EF2E-38D5-3828-336B-FCA26C159132}"/>
              </a:ext>
            </a:extLst>
          </p:cNvPr>
          <p:cNvSpPr txBox="1"/>
          <p:nvPr/>
        </p:nvSpPr>
        <p:spPr>
          <a:xfrm>
            <a:off x="4974792" y="3517581"/>
            <a:ext cx="1574931" cy="276999"/>
          </a:xfrm>
          <a:prstGeom prst="rect">
            <a:avLst/>
          </a:prstGeom>
          <a:noFill/>
        </p:spPr>
        <p:txBody>
          <a:bodyPr wrap="square">
            <a:spAutoFit/>
          </a:bodyPr>
          <a:lstStyle/>
          <a:p>
            <a:r>
              <a:rPr lang="en-US" sz="1200" dirty="0" err="1">
                <a:effectLst/>
                <a:latin typeface="Calibri" panose="020F0502020204030204" pitchFamily="34" charset="0"/>
                <a:ea typeface="Calibri" panose="020F0502020204030204" pitchFamily="34" charset="0"/>
              </a:rPr>
              <a:t>Butenolide</a:t>
            </a:r>
            <a:r>
              <a:rPr lang="en-US" sz="1200" dirty="0">
                <a:effectLst/>
                <a:latin typeface="Calibri" panose="020F0502020204030204" pitchFamily="34" charset="0"/>
                <a:ea typeface="Calibri" panose="020F0502020204030204" pitchFamily="34" charset="0"/>
              </a:rPr>
              <a:t> analogs (4)</a:t>
            </a:r>
            <a:endParaRPr lang="en-US" sz="1200" dirty="0"/>
          </a:p>
        </p:txBody>
      </p:sp>
      <p:sp>
        <p:nvSpPr>
          <p:cNvPr id="11" name="TextBox 10">
            <a:extLst>
              <a:ext uri="{FF2B5EF4-FFF2-40B4-BE49-F238E27FC236}">
                <a16:creationId xmlns:a16="http://schemas.microsoft.com/office/drawing/2014/main" id="{1267A12F-00A8-2074-1A73-DD5E23DEE261}"/>
              </a:ext>
            </a:extLst>
          </p:cNvPr>
          <p:cNvSpPr txBox="1"/>
          <p:nvPr/>
        </p:nvSpPr>
        <p:spPr>
          <a:xfrm>
            <a:off x="4908117" y="5588279"/>
            <a:ext cx="1708281" cy="276999"/>
          </a:xfrm>
          <a:prstGeom prst="rect">
            <a:avLst/>
          </a:prstGeom>
          <a:noFill/>
        </p:spPr>
        <p:txBody>
          <a:bodyPr wrap="square">
            <a:spAutoFit/>
          </a:bodyPr>
          <a:lstStyle/>
          <a:p>
            <a:r>
              <a:rPr lang="fr-FR" sz="1200" dirty="0">
                <a:effectLst/>
                <a:latin typeface="Calibri" panose="020F0502020204030204" pitchFamily="34" charset="0"/>
                <a:ea typeface="Calibri" panose="020F0502020204030204" pitchFamily="34" charset="0"/>
              </a:rPr>
              <a:t>Alkyl cluster (</a:t>
            </a:r>
            <a:r>
              <a:rPr lang="fr-FR" sz="1200" dirty="0" err="1">
                <a:effectLst/>
                <a:latin typeface="Calibri" panose="020F0502020204030204" pitchFamily="34" charset="0"/>
                <a:ea typeface="Calibri" panose="020F0502020204030204" pitchFamily="34" charset="0"/>
              </a:rPr>
              <a:t>cyclic</a:t>
            </a:r>
            <a:r>
              <a:rPr lang="fr-FR" sz="1200" dirty="0">
                <a:effectLst/>
                <a:latin typeface="Calibri" panose="020F0502020204030204" pitchFamily="34" charset="0"/>
                <a:ea typeface="Calibri" panose="020F0502020204030204" pitchFamily="34" charset="0"/>
              </a:rPr>
              <a:t>) (4)</a:t>
            </a:r>
            <a:endParaRPr lang="en-US" sz="1200" dirty="0"/>
          </a:p>
        </p:txBody>
      </p:sp>
      <p:sp>
        <p:nvSpPr>
          <p:cNvPr id="12" name="TextBox 11">
            <a:extLst>
              <a:ext uri="{FF2B5EF4-FFF2-40B4-BE49-F238E27FC236}">
                <a16:creationId xmlns:a16="http://schemas.microsoft.com/office/drawing/2014/main" id="{E23E65C3-92C2-ADCF-26DA-CE31FBB17534}"/>
              </a:ext>
            </a:extLst>
          </p:cNvPr>
          <p:cNvSpPr txBox="1"/>
          <p:nvPr/>
        </p:nvSpPr>
        <p:spPr>
          <a:xfrm>
            <a:off x="7607208" y="2466308"/>
            <a:ext cx="1821805" cy="340734"/>
          </a:xfrm>
          <a:prstGeom prst="rect">
            <a:avLst/>
          </a:prstGeom>
          <a:noFill/>
        </p:spPr>
        <p:txBody>
          <a:bodyPr wrap="square">
            <a:spAutoFit/>
          </a:bodyPr>
          <a:lstStyle/>
          <a:p>
            <a:pPr marL="0" marR="0">
              <a:lnSpc>
                <a:spcPct val="150000"/>
              </a:lnSpc>
              <a:spcBef>
                <a:spcPts val="0"/>
              </a:spcBef>
              <a:spcAft>
                <a:spcPts val="800"/>
              </a:spcAft>
            </a:pPr>
            <a:r>
              <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Beta-Sitosterol analogs (3)</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3CE193E-0611-F22B-46C6-A633F28E9EE9}"/>
              </a:ext>
            </a:extLst>
          </p:cNvPr>
          <p:cNvSpPr txBox="1"/>
          <p:nvPr/>
        </p:nvSpPr>
        <p:spPr>
          <a:xfrm>
            <a:off x="7607208" y="3520943"/>
            <a:ext cx="1929480" cy="276999"/>
          </a:xfrm>
          <a:prstGeom prst="rect">
            <a:avLst/>
          </a:prstGeom>
          <a:noFill/>
        </p:spPr>
        <p:txBody>
          <a:bodyPr wrap="square">
            <a:spAutoFit/>
          </a:bodyPr>
          <a:lstStyle/>
          <a:p>
            <a:r>
              <a:rPr lang="fr-FR" sz="1200" dirty="0">
                <a:effectLst/>
                <a:latin typeface="Calibri" panose="020F0502020204030204" pitchFamily="34" charset="0"/>
                <a:ea typeface="Calibri" panose="020F0502020204030204" pitchFamily="34" charset="0"/>
              </a:rPr>
              <a:t>Isothiocyanate </a:t>
            </a:r>
            <a:r>
              <a:rPr lang="fr-FR" sz="1200" dirty="0" err="1">
                <a:effectLst/>
                <a:latin typeface="Calibri" panose="020F0502020204030204" pitchFamily="34" charset="0"/>
                <a:ea typeface="Calibri" panose="020F0502020204030204" pitchFamily="34" charset="0"/>
              </a:rPr>
              <a:t>analogs</a:t>
            </a:r>
            <a:r>
              <a:rPr lang="fr-FR" sz="1200" dirty="0">
                <a:effectLst/>
                <a:latin typeface="Calibri" panose="020F0502020204030204" pitchFamily="34" charset="0"/>
                <a:ea typeface="Calibri" panose="020F0502020204030204" pitchFamily="34" charset="0"/>
              </a:rPr>
              <a:t>  (3)</a:t>
            </a:r>
            <a:endParaRPr lang="en-US" sz="1200" dirty="0"/>
          </a:p>
        </p:txBody>
      </p:sp>
      <p:sp>
        <p:nvSpPr>
          <p:cNvPr id="14" name="TextBox 13">
            <a:extLst>
              <a:ext uri="{FF2B5EF4-FFF2-40B4-BE49-F238E27FC236}">
                <a16:creationId xmlns:a16="http://schemas.microsoft.com/office/drawing/2014/main" id="{6A81C0A0-5A06-67D0-0823-057AE051CA0D}"/>
              </a:ext>
            </a:extLst>
          </p:cNvPr>
          <p:cNvSpPr txBox="1"/>
          <p:nvPr/>
        </p:nvSpPr>
        <p:spPr>
          <a:xfrm>
            <a:off x="7670968" y="4545325"/>
            <a:ext cx="1694285" cy="276999"/>
          </a:xfrm>
          <a:prstGeom prst="rect">
            <a:avLst/>
          </a:prstGeom>
          <a:noFill/>
        </p:spPr>
        <p:txBody>
          <a:bodyPr wrap="square">
            <a:spAutoFit/>
          </a:bodyPr>
          <a:lstStyle/>
          <a:p>
            <a:r>
              <a:rPr lang="fr-FR" sz="1200" dirty="0">
                <a:effectLst/>
                <a:latin typeface="Calibri" panose="020F0502020204030204" pitchFamily="34" charset="0"/>
                <a:ea typeface="Calibri" panose="020F0502020204030204" pitchFamily="34" charset="0"/>
              </a:rPr>
              <a:t>dl-</a:t>
            </a:r>
            <a:r>
              <a:rPr lang="fr-FR" sz="1200" dirty="0" err="1">
                <a:effectLst/>
                <a:latin typeface="Calibri" panose="020F0502020204030204" pitchFamily="34" charset="0"/>
                <a:ea typeface="Calibri" panose="020F0502020204030204" pitchFamily="34" charset="0"/>
              </a:rPr>
              <a:t>limonene</a:t>
            </a:r>
            <a:r>
              <a:rPr lang="fr-FR" sz="1200" dirty="0">
                <a:effectLst/>
                <a:latin typeface="Calibri" panose="020F0502020204030204" pitchFamily="34" charset="0"/>
                <a:ea typeface="Calibri" panose="020F0502020204030204" pitchFamily="34" charset="0"/>
              </a:rPr>
              <a:t> </a:t>
            </a:r>
            <a:r>
              <a:rPr lang="fr-FR" sz="1200" dirty="0" err="1">
                <a:effectLst/>
                <a:latin typeface="Calibri" panose="020F0502020204030204" pitchFamily="34" charset="0"/>
                <a:ea typeface="Calibri" panose="020F0502020204030204" pitchFamily="34" charset="0"/>
              </a:rPr>
              <a:t>analogs</a:t>
            </a:r>
            <a:r>
              <a:rPr lang="fr-FR" sz="1200" dirty="0">
                <a:effectLst/>
                <a:latin typeface="Calibri" panose="020F0502020204030204" pitchFamily="34" charset="0"/>
                <a:ea typeface="Calibri" panose="020F0502020204030204" pitchFamily="34" charset="0"/>
              </a:rPr>
              <a:t> (3)</a:t>
            </a:r>
            <a:endParaRPr lang="en-US" sz="1200" dirty="0"/>
          </a:p>
        </p:txBody>
      </p:sp>
      <p:sp>
        <p:nvSpPr>
          <p:cNvPr id="15" name="TextBox 14">
            <a:extLst>
              <a:ext uri="{FF2B5EF4-FFF2-40B4-BE49-F238E27FC236}">
                <a16:creationId xmlns:a16="http://schemas.microsoft.com/office/drawing/2014/main" id="{96E80C67-200E-3EE0-4135-548F0C762CDB}"/>
              </a:ext>
            </a:extLst>
          </p:cNvPr>
          <p:cNvSpPr txBox="1"/>
          <p:nvPr/>
        </p:nvSpPr>
        <p:spPr>
          <a:xfrm>
            <a:off x="7871510" y="5572865"/>
            <a:ext cx="1293200" cy="276999"/>
          </a:xfrm>
          <a:prstGeom prst="rect">
            <a:avLst/>
          </a:prstGeom>
          <a:noFill/>
        </p:spPr>
        <p:txBody>
          <a:bodyPr wrap="square">
            <a:spAutoFit/>
          </a:bodyPr>
          <a:lstStyle/>
          <a:p>
            <a:r>
              <a:rPr lang="fr-FR" sz="1200" dirty="0" err="1">
                <a:effectLst/>
                <a:latin typeface="Calibri" panose="020F0502020204030204" pitchFamily="34" charset="0"/>
                <a:ea typeface="Calibri" panose="020F0502020204030204" pitchFamily="34" charset="0"/>
              </a:rPr>
              <a:t>Bromide</a:t>
            </a:r>
            <a:r>
              <a:rPr lang="fr-FR" sz="1200" dirty="0">
                <a:effectLst/>
                <a:latin typeface="Calibri" panose="020F0502020204030204" pitchFamily="34" charset="0"/>
                <a:ea typeface="Calibri" panose="020F0502020204030204" pitchFamily="34" charset="0"/>
              </a:rPr>
              <a:t>, alkyl (3)</a:t>
            </a:r>
            <a:endParaRPr lang="en-US" sz="1200" dirty="0"/>
          </a:p>
        </p:txBody>
      </p:sp>
      <p:sp>
        <p:nvSpPr>
          <p:cNvPr id="16" name="TextBox 15">
            <a:extLst>
              <a:ext uri="{FF2B5EF4-FFF2-40B4-BE49-F238E27FC236}">
                <a16:creationId xmlns:a16="http://schemas.microsoft.com/office/drawing/2014/main" id="{F73DC3A9-FC99-9300-4388-35F69F3E1AF0}"/>
              </a:ext>
            </a:extLst>
          </p:cNvPr>
          <p:cNvSpPr txBox="1"/>
          <p:nvPr/>
        </p:nvSpPr>
        <p:spPr>
          <a:xfrm>
            <a:off x="7006940" y="6529760"/>
            <a:ext cx="3022340" cy="276999"/>
          </a:xfrm>
          <a:prstGeom prst="rect">
            <a:avLst/>
          </a:prstGeom>
          <a:noFill/>
        </p:spPr>
        <p:txBody>
          <a:bodyPr wrap="square">
            <a:spAutoFit/>
          </a:bodyPr>
          <a:lstStyle/>
          <a:p>
            <a:r>
              <a:rPr lang="en-US" sz="1200" dirty="0">
                <a:solidFill>
                  <a:srgbClr val="0070C0"/>
                </a:solidFill>
                <a:effectLst/>
                <a:latin typeface="Calibri" panose="020F0502020204030204" pitchFamily="34" charset="0"/>
                <a:ea typeface="Calibri" panose="020F0502020204030204" pitchFamily="34" charset="0"/>
              </a:rPr>
              <a:t>Unconjugated </a:t>
            </a:r>
            <a:r>
              <a:rPr lang="en-US" sz="1200" dirty="0" err="1">
                <a:solidFill>
                  <a:srgbClr val="0070C0"/>
                </a:solidFill>
                <a:effectLst/>
                <a:latin typeface="Calibri" panose="020F0502020204030204" pitchFamily="34" charset="0"/>
                <a:ea typeface="Calibri" panose="020F0502020204030204" pitchFamily="34" charset="0"/>
              </a:rPr>
              <a:t>Bisquinonemethide</a:t>
            </a:r>
            <a:r>
              <a:rPr lang="en-US" sz="1200" dirty="0">
                <a:solidFill>
                  <a:srgbClr val="0070C0"/>
                </a:solidFill>
                <a:effectLst/>
                <a:latin typeface="Calibri" panose="020F0502020204030204" pitchFamily="34" charset="0"/>
                <a:ea typeface="Calibri" panose="020F0502020204030204" pitchFamily="34" charset="0"/>
              </a:rPr>
              <a:t> analogs (3)</a:t>
            </a:r>
            <a:endParaRPr lang="en-US" sz="1200" dirty="0">
              <a:solidFill>
                <a:srgbClr val="0070C0"/>
              </a:solidFill>
            </a:endParaRPr>
          </a:p>
        </p:txBody>
      </p:sp>
      <p:pic>
        <p:nvPicPr>
          <p:cNvPr id="17" name="Picture 16">
            <a:extLst>
              <a:ext uri="{FF2B5EF4-FFF2-40B4-BE49-F238E27FC236}">
                <a16:creationId xmlns:a16="http://schemas.microsoft.com/office/drawing/2014/main" id="{B90876ED-63FF-5E6F-8E80-BE6BEC61B429}"/>
              </a:ext>
            </a:extLst>
          </p:cNvPr>
          <p:cNvPicPr>
            <a:picLocks noChangeAspect="1"/>
          </p:cNvPicPr>
          <p:nvPr/>
        </p:nvPicPr>
        <p:blipFill>
          <a:blip r:embed="rId3"/>
          <a:stretch>
            <a:fillRect/>
          </a:stretch>
        </p:blipFill>
        <p:spPr>
          <a:xfrm>
            <a:off x="4566870" y="1843260"/>
            <a:ext cx="2390775" cy="748665"/>
          </a:xfrm>
          <a:prstGeom prst="rect">
            <a:avLst/>
          </a:prstGeom>
          <a:ln>
            <a:solidFill>
              <a:schemeClr val="bg1">
                <a:lumMod val="75000"/>
              </a:schemeClr>
            </a:solidFill>
          </a:ln>
        </p:spPr>
      </p:pic>
      <p:pic>
        <p:nvPicPr>
          <p:cNvPr id="18" name="Picture 17">
            <a:extLst>
              <a:ext uri="{FF2B5EF4-FFF2-40B4-BE49-F238E27FC236}">
                <a16:creationId xmlns:a16="http://schemas.microsoft.com/office/drawing/2014/main" id="{602E42B8-9595-1BCA-D9FE-66260C7DEAE2}"/>
              </a:ext>
            </a:extLst>
          </p:cNvPr>
          <p:cNvPicPr>
            <a:picLocks noChangeAspect="1"/>
          </p:cNvPicPr>
          <p:nvPr/>
        </p:nvPicPr>
        <p:blipFill>
          <a:blip r:embed="rId4"/>
          <a:stretch>
            <a:fillRect/>
          </a:stretch>
        </p:blipFill>
        <p:spPr>
          <a:xfrm>
            <a:off x="4566870" y="2820602"/>
            <a:ext cx="2390775" cy="751205"/>
          </a:xfrm>
          <a:prstGeom prst="rect">
            <a:avLst/>
          </a:prstGeom>
          <a:ln>
            <a:solidFill>
              <a:schemeClr val="bg1">
                <a:lumMod val="75000"/>
              </a:schemeClr>
            </a:solidFill>
          </a:ln>
        </p:spPr>
      </p:pic>
      <p:pic>
        <p:nvPicPr>
          <p:cNvPr id="19" name="Picture 18">
            <a:extLst>
              <a:ext uri="{FF2B5EF4-FFF2-40B4-BE49-F238E27FC236}">
                <a16:creationId xmlns:a16="http://schemas.microsoft.com/office/drawing/2014/main" id="{05C26AA7-A3A0-FFB8-33BD-21C563DA8578}"/>
              </a:ext>
            </a:extLst>
          </p:cNvPr>
          <p:cNvPicPr>
            <a:picLocks noChangeAspect="1"/>
          </p:cNvPicPr>
          <p:nvPr/>
        </p:nvPicPr>
        <p:blipFill>
          <a:blip r:embed="rId5"/>
          <a:stretch>
            <a:fillRect/>
          </a:stretch>
        </p:blipFill>
        <p:spPr>
          <a:xfrm>
            <a:off x="4566870" y="3839173"/>
            <a:ext cx="2390775" cy="763270"/>
          </a:xfrm>
          <a:prstGeom prst="rect">
            <a:avLst/>
          </a:prstGeom>
          <a:ln>
            <a:solidFill>
              <a:schemeClr val="bg1">
                <a:lumMod val="75000"/>
              </a:schemeClr>
            </a:solidFill>
          </a:ln>
        </p:spPr>
      </p:pic>
      <p:sp>
        <p:nvSpPr>
          <p:cNvPr id="20" name="TextBox 19">
            <a:extLst>
              <a:ext uri="{FF2B5EF4-FFF2-40B4-BE49-F238E27FC236}">
                <a16:creationId xmlns:a16="http://schemas.microsoft.com/office/drawing/2014/main" id="{5C5301B3-00EB-A771-EA3C-63E7D83DFFC4}"/>
              </a:ext>
            </a:extLst>
          </p:cNvPr>
          <p:cNvSpPr txBox="1"/>
          <p:nvPr/>
        </p:nvSpPr>
        <p:spPr>
          <a:xfrm>
            <a:off x="4492374" y="4557584"/>
            <a:ext cx="2572854" cy="276999"/>
          </a:xfrm>
          <a:prstGeom prst="rect">
            <a:avLst/>
          </a:prstGeom>
          <a:noFill/>
        </p:spPr>
        <p:txBody>
          <a:bodyPr wrap="square">
            <a:spAutoFit/>
          </a:bodyPr>
          <a:lstStyle/>
          <a:p>
            <a:r>
              <a:rPr lang="fr-FR" sz="1200" dirty="0" err="1">
                <a:effectLst/>
                <a:latin typeface="Calibri" panose="020F0502020204030204" pitchFamily="34" charset="0"/>
                <a:ea typeface="Calibri" panose="020F0502020204030204" pitchFamily="34" charset="0"/>
              </a:rPr>
              <a:t>Amino</a:t>
            </a:r>
            <a:r>
              <a:rPr lang="fr-FR" sz="1200" dirty="0">
                <a:effectLst/>
                <a:latin typeface="Calibri" panose="020F0502020204030204" pitchFamily="34" charset="0"/>
                <a:ea typeface="Calibri" panose="020F0502020204030204" pitchFamily="34" charset="0"/>
              </a:rPr>
              <a:t>(NH)</a:t>
            </a:r>
            <a:r>
              <a:rPr lang="fr-FR" sz="1200" dirty="0" err="1">
                <a:effectLst/>
                <a:latin typeface="Calibri" panose="020F0502020204030204" pitchFamily="34" charset="0"/>
                <a:ea typeface="Calibri" panose="020F0502020204030204" pitchFamily="34" charset="0"/>
              </a:rPr>
              <a:t>carbonyl</a:t>
            </a:r>
            <a:r>
              <a:rPr lang="fr-FR" sz="1200" dirty="0">
                <a:effectLst/>
                <a:latin typeface="Calibri" panose="020F0502020204030204" pitchFamily="34" charset="0"/>
                <a:ea typeface="Calibri" panose="020F0502020204030204" pitchFamily="34" charset="0"/>
              </a:rPr>
              <a:t>, N-(alkyl, </a:t>
            </a:r>
            <a:r>
              <a:rPr lang="fr-FR" sz="1200" dirty="0" err="1">
                <a:effectLst/>
                <a:latin typeface="Calibri" panose="020F0502020204030204" pitchFamily="34" charset="0"/>
                <a:ea typeface="Calibri" panose="020F0502020204030204" pitchFamily="34" charset="0"/>
              </a:rPr>
              <a:t>cyc</a:t>
            </a:r>
            <a:r>
              <a:rPr lang="fr-FR" sz="1200" dirty="0">
                <a:effectLst/>
                <a:latin typeface="Calibri" panose="020F0502020204030204" pitchFamily="34" charset="0"/>
                <a:ea typeface="Calibri" panose="020F0502020204030204" pitchFamily="34" charset="0"/>
              </a:rPr>
              <a:t>)- (4)</a:t>
            </a:r>
            <a:endParaRPr lang="en-US" sz="1200" dirty="0"/>
          </a:p>
        </p:txBody>
      </p:sp>
      <p:pic>
        <p:nvPicPr>
          <p:cNvPr id="21" name="Picture 20">
            <a:extLst>
              <a:ext uri="{FF2B5EF4-FFF2-40B4-BE49-F238E27FC236}">
                <a16:creationId xmlns:a16="http://schemas.microsoft.com/office/drawing/2014/main" id="{718B0B15-C01A-4BEE-57B9-284490F6DB57}"/>
              </a:ext>
            </a:extLst>
          </p:cNvPr>
          <p:cNvPicPr>
            <a:picLocks noChangeAspect="1"/>
          </p:cNvPicPr>
          <p:nvPr/>
        </p:nvPicPr>
        <p:blipFill>
          <a:blip r:embed="rId6"/>
          <a:stretch>
            <a:fillRect/>
          </a:stretch>
        </p:blipFill>
        <p:spPr>
          <a:xfrm>
            <a:off x="4566870" y="4852355"/>
            <a:ext cx="2390775" cy="763270"/>
          </a:xfrm>
          <a:prstGeom prst="rect">
            <a:avLst/>
          </a:prstGeom>
          <a:ln>
            <a:solidFill>
              <a:schemeClr val="bg1">
                <a:lumMod val="75000"/>
              </a:schemeClr>
            </a:solidFill>
          </a:ln>
        </p:spPr>
      </p:pic>
      <p:pic>
        <p:nvPicPr>
          <p:cNvPr id="22" name="Picture 21">
            <a:extLst>
              <a:ext uri="{FF2B5EF4-FFF2-40B4-BE49-F238E27FC236}">
                <a16:creationId xmlns:a16="http://schemas.microsoft.com/office/drawing/2014/main" id="{F2742D0B-D8B1-E257-EDF1-8AB5A30208DF}"/>
              </a:ext>
            </a:extLst>
          </p:cNvPr>
          <p:cNvPicPr>
            <a:picLocks noChangeAspect="1"/>
          </p:cNvPicPr>
          <p:nvPr/>
        </p:nvPicPr>
        <p:blipFill>
          <a:blip r:embed="rId7"/>
          <a:stretch>
            <a:fillRect/>
          </a:stretch>
        </p:blipFill>
        <p:spPr>
          <a:xfrm>
            <a:off x="7322723" y="1828315"/>
            <a:ext cx="2390775" cy="753745"/>
          </a:xfrm>
          <a:prstGeom prst="rect">
            <a:avLst/>
          </a:prstGeom>
          <a:ln>
            <a:solidFill>
              <a:schemeClr val="bg1">
                <a:lumMod val="75000"/>
              </a:schemeClr>
            </a:solidFill>
          </a:ln>
        </p:spPr>
      </p:pic>
      <p:pic>
        <p:nvPicPr>
          <p:cNvPr id="23" name="Picture 22">
            <a:extLst>
              <a:ext uri="{FF2B5EF4-FFF2-40B4-BE49-F238E27FC236}">
                <a16:creationId xmlns:a16="http://schemas.microsoft.com/office/drawing/2014/main" id="{CF30D476-3A4F-7FCE-5C55-F3FFDAD2EE83}"/>
              </a:ext>
            </a:extLst>
          </p:cNvPr>
          <p:cNvPicPr>
            <a:picLocks noChangeAspect="1"/>
          </p:cNvPicPr>
          <p:nvPr/>
        </p:nvPicPr>
        <p:blipFill>
          <a:blip r:embed="rId8"/>
          <a:stretch>
            <a:fillRect/>
          </a:stretch>
        </p:blipFill>
        <p:spPr>
          <a:xfrm>
            <a:off x="7322723" y="2809266"/>
            <a:ext cx="2390775" cy="763270"/>
          </a:xfrm>
          <a:prstGeom prst="rect">
            <a:avLst/>
          </a:prstGeom>
          <a:ln>
            <a:solidFill>
              <a:schemeClr val="bg1">
                <a:lumMod val="75000"/>
              </a:schemeClr>
            </a:solidFill>
          </a:ln>
        </p:spPr>
      </p:pic>
      <p:pic>
        <p:nvPicPr>
          <p:cNvPr id="24" name="Picture 23">
            <a:extLst>
              <a:ext uri="{FF2B5EF4-FFF2-40B4-BE49-F238E27FC236}">
                <a16:creationId xmlns:a16="http://schemas.microsoft.com/office/drawing/2014/main" id="{0E15AF5E-C248-18CB-9DB3-8F733B18B10A}"/>
              </a:ext>
            </a:extLst>
          </p:cNvPr>
          <p:cNvPicPr>
            <a:picLocks noChangeAspect="1"/>
          </p:cNvPicPr>
          <p:nvPr/>
        </p:nvPicPr>
        <p:blipFill>
          <a:blip r:embed="rId9"/>
          <a:stretch>
            <a:fillRect/>
          </a:stretch>
        </p:blipFill>
        <p:spPr>
          <a:xfrm>
            <a:off x="7322723" y="3836612"/>
            <a:ext cx="2390775" cy="760095"/>
          </a:xfrm>
          <a:prstGeom prst="rect">
            <a:avLst/>
          </a:prstGeom>
          <a:ln>
            <a:solidFill>
              <a:schemeClr val="bg1">
                <a:lumMod val="75000"/>
              </a:schemeClr>
            </a:solidFill>
          </a:ln>
        </p:spPr>
      </p:pic>
      <p:pic>
        <p:nvPicPr>
          <p:cNvPr id="25" name="Picture 24">
            <a:extLst>
              <a:ext uri="{FF2B5EF4-FFF2-40B4-BE49-F238E27FC236}">
                <a16:creationId xmlns:a16="http://schemas.microsoft.com/office/drawing/2014/main" id="{BC95A3CB-56F5-80CC-04B6-35BB85A76BAE}"/>
              </a:ext>
            </a:extLst>
          </p:cNvPr>
          <p:cNvPicPr>
            <a:picLocks noChangeAspect="1"/>
          </p:cNvPicPr>
          <p:nvPr/>
        </p:nvPicPr>
        <p:blipFill>
          <a:blip r:embed="rId10"/>
          <a:stretch>
            <a:fillRect/>
          </a:stretch>
        </p:blipFill>
        <p:spPr>
          <a:xfrm>
            <a:off x="7322723" y="4834583"/>
            <a:ext cx="2390775" cy="756920"/>
          </a:xfrm>
          <a:prstGeom prst="rect">
            <a:avLst/>
          </a:prstGeom>
          <a:ln>
            <a:solidFill>
              <a:schemeClr val="bg1">
                <a:lumMod val="75000"/>
              </a:schemeClr>
            </a:solidFill>
          </a:ln>
        </p:spPr>
      </p:pic>
      <p:pic>
        <p:nvPicPr>
          <p:cNvPr id="26" name="Picture 25">
            <a:extLst>
              <a:ext uri="{FF2B5EF4-FFF2-40B4-BE49-F238E27FC236}">
                <a16:creationId xmlns:a16="http://schemas.microsoft.com/office/drawing/2014/main" id="{3F34A7DD-2D83-9B8C-EE97-D6505DB34904}"/>
              </a:ext>
            </a:extLst>
          </p:cNvPr>
          <p:cNvPicPr>
            <a:picLocks noChangeAspect="1"/>
          </p:cNvPicPr>
          <p:nvPr/>
        </p:nvPicPr>
        <p:blipFill>
          <a:blip r:embed="rId11"/>
          <a:stretch>
            <a:fillRect/>
          </a:stretch>
        </p:blipFill>
        <p:spPr>
          <a:xfrm>
            <a:off x="7322723" y="5849864"/>
            <a:ext cx="2390775" cy="753745"/>
          </a:xfrm>
          <a:prstGeom prst="rect">
            <a:avLst/>
          </a:prstGeom>
          <a:ln>
            <a:solidFill>
              <a:schemeClr val="bg1">
                <a:lumMod val="75000"/>
              </a:schemeClr>
            </a:solidFill>
          </a:ln>
        </p:spPr>
      </p:pic>
      <p:sp>
        <p:nvSpPr>
          <p:cNvPr id="27" name="Rectangle 26">
            <a:extLst>
              <a:ext uri="{FF2B5EF4-FFF2-40B4-BE49-F238E27FC236}">
                <a16:creationId xmlns:a16="http://schemas.microsoft.com/office/drawing/2014/main" id="{CDF038BC-4D54-62B6-F693-65BF006D8C13}"/>
              </a:ext>
            </a:extLst>
          </p:cNvPr>
          <p:cNvSpPr/>
          <p:nvPr/>
        </p:nvSpPr>
        <p:spPr>
          <a:xfrm>
            <a:off x="4335758" y="1757446"/>
            <a:ext cx="5649072" cy="503705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154BC12-1AA9-9B1E-B62A-490B1344E244}"/>
              </a:ext>
            </a:extLst>
          </p:cNvPr>
          <p:cNvSpPr txBox="1"/>
          <p:nvPr/>
        </p:nvSpPr>
        <p:spPr>
          <a:xfrm>
            <a:off x="5679237" y="1339481"/>
            <a:ext cx="3005951" cy="369332"/>
          </a:xfrm>
          <a:prstGeom prst="rect">
            <a:avLst/>
          </a:prstGeom>
          <a:noFill/>
        </p:spPr>
        <p:txBody>
          <a:bodyPr wrap="none" rtlCol="0">
            <a:spAutoFit/>
          </a:bodyPr>
          <a:lstStyle/>
          <a:p>
            <a:r>
              <a:rPr lang="en-US" sz="1800" b="1" dirty="0"/>
              <a:t>Examples from only PQRI</a:t>
            </a:r>
          </a:p>
        </p:txBody>
      </p:sp>
      <p:sp>
        <p:nvSpPr>
          <p:cNvPr id="29" name="TextBox 28">
            <a:extLst>
              <a:ext uri="{FF2B5EF4-FFF2-40B4-BE49-F238E27FC236}">
                <a16:creationId xmlns:a16="http://schemas.microsoft.com/office/drawing/2014/main" id="{B96440B6-559F-3177-C3D9-E31D074A6038}"/>
              </a:ext>
            </a:extLst>
          </p:cNvPr>
          <p:cNvSpPr txBox="1"/>
          <p:nvPr/>
        </p:nvSpPr>
        <p:spPr>
          <a:xfrm>
            <a:off x="10078575" y="4834583"/>
            <a:ext cx="2113425" cy="874085"/>
          </a:xfrm>
          <a:prstGeom prst="rect">
            <a:avLst/>
          </a:prstGeom>
          <a:solidFill>
            <a:schemeClr val="accent6">
              <a:lumMod val="60000"/>
              <a:lumOff val="40000"/>
            </a:schemeClr>
          </a:solidFill>
          <a:ln>
            <a:solidFill>
              <a:schemeClr val="accent6">
                <a:lumMod val="75000"/>
              </a:schemeClr>
            </a:solidFill>
          </a:ln>
        </p:spPr>
        <p:txBody>
          <a:bodyPr wrap="square">
            <a:spAutoFit/>
          </a:bodyPr>
          <a:lstStyle/>
          <a:p>
            <a:pPr marL="0" marR="0">
              <a:lnSpc>
                <a:spcPct val="107000"/>
              </a:lnSpc>
              <a:spcBef>
                <a:spcPts val="0"/>
              </a:spcBef>
              <a:spcAft>
                <a:spcPts val="0"/>
              </a:spcAft>
            </a:pPr>
            <a:r>
              <a:rPr lang="en-US" sz="1200" dirty="0">
                <a:solidFill>
                  <a:schemeClr val="tx2"/>
                </a:solidFill>
                <a:effectLst/>
                <a:latin typeface="Calibri" panose="020F0502020204030204" pitchFamily="34" charset="0"/>
                <a:ea typeface="Calibri" panose="020F0502020204030204" pitchFamily="34" charset="0"/>
              </a:rPr>
              <a:t>2 out of the 3 chemicals were flagged as potential mutagens; however, acceptable limits may be derived for this class</a:t>
            </a:r>
            <a:endParaRPr lang="en-US" sz="1200" dirty="0">
              <a:solidFill>
                <a:schemeClr val="tx2"/>
              </a:solidFill>
              <a:effectLst/>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183206A5-011C-B635-F8BC-568DEE82C5C8}"/>
              </a:ext>
            </a:extLst>
          </p:cNvPr>
          <p:cNvSpPr txBox="1"/>
          <p:nvPr/>
        </p:nvSpPr>
        <p:spPr>
          <a:xfrm>
            <a:off x="10075252" y="2979427"/>
            <a:ext cx="2113425" cy="874085"/>
          </a:xfrm>
          <a:prstGeom prst="rect">
            <a:avLst/>
          </a:prstGeom>
          <a:solidFill>
            <a:schemeClr val="accent6">
              <a:lumMod val="60000"/>
              <a:lumOff val="40000"/>
            </a:schemeClr>
          </a:solidFill>
          <a:ln>
            <a:solidFill>
              <a:schemeClr val="accent6">
                <a:lumMod val="75000"/>
              </a:schemeClr>
            </a:solidFill>
          </a:ln>
        </p:spPr>
        <p:txBody>
          <a:bodyPr wrap="square">
            <a:spAutoFit/>
          </a:bodyPr>
          <a:lstStyle/>
          <a:p>
            <a:pPr>
              <a:lnSpc>
                <a:spcPct val="107000"/>
              </a:lnSpc>
            </a:pPr>
            <a:r>
              <a:rPr lang="en-US" sz="1200" dirty="0">
                <a:solidFill>
                  <a:schemeClr val="tx2"/>
                </a:solidFill>
                <a:effectLst/>
                <a:ea typeface="Calibri" panose="020F0502020204030204" pitchFamily="34" charset="0"/>
              </a:rPr>
              <a:t>1 flagged as a potential mutagen, 2 flagged as potential potent dermal sensitizer</a:t>
            </a:r>
            <a:endParaRPr lang="en-US" sz="1200" dirty="0">
              <a:solidFill>
                <a:schemeClr val="tx2"/>
              </a:solidFill>
              <a:effectLst/>
              <a:ea typeface="Calibri" panose="020F0502020204030204" pitchFamily="34" charset="0"/>
              <a:cs typeface="Times New Roman" panose="02020603050405020304" pitchFamily="18" charset="0"/>
            </a:endParaRPr>
          </a:p>
        </p:txBody>
      </p:sp>
      <p:sp>
        <p:nvSpPr>
          <p:cNvPr id="31" name="Arrow: Right 30">
            <a:extLst>
              <a:ext uri="{FF2B5EF4-FFF2-40B4-BE49-F238E27FC236}">
                <a16:creationId xmlns:a16="http://schemas.microsoft.com/office/drawing/2014/main" id="{7EE0BCD9-159E-7390-BDD9-08C551D78C19}"/>
              </a:ext>
            </a:extLst>
          </p:cNvPr>
          <p:cNvSpPr/>
          <p:nvPr/>
        </p:nvSpPr>
        <p:spPr>
          <a:xfrm rot="10800000">
            <a:off x="9666514" y="3111455"/>
            <a:ext cx="408738" cy="194964"/>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2" name="Arrow: Right 31">
            <a:extLst>
              <a:ext uri="{FF2B5EF4-FFF2-40B4-BE49-F238E27FC236}">
                <a16:creationId xmlns:a16="http://schemas.microsoft.com/office/drawing/2014/main" id="{73FF9A8E-37DE-8C65-EF4B-30D56558FFA7}"/>
              </a:ext>
            </a:extLst>
          </p:cNvPr>
          <p:cNvSpPr/>
          <p:nvPr/>
        </p:nvSpPr>
        <p:spPr>
          <a:xfrm rot="10800000">
            <a:off x="9653199" y="5115561"/>
            <a:ext cx="408738" cy="194964"/>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3" name="Arrow: Right 32">
            <a:extLst>
              <a:ext uri="{FF2B5EF4-FFF2-40B4-BE49-F238E27FC236}">
                <a16:creationId xmlns:a16="http://schemas.microsoft.com/office/drawing/2014/main" id="{FF13233B-0CE5-CEEA-71DE-905A7E453857}"/>
              </a:ext>
            </a:extLst>
          </p:cNvPr>
          <p:cNvSpPr/>
          <p:nvPr/>
        </p:nvSpPr>
        <p:spPr>
          <a:xfrm rot="8002808">
            <a:off x="3993527" y="2734572"/>
            <a:ext cx="684459" cy="194964"/>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Box 33">
            <a:extLst>
              <a:ext uri="{FF2B5EF4-FFF2-40B4-BE49-F238E27FC236}">
                <a16:creationId xmlns:a16="http://schemas.microsoft.com/office/drawing/2014/main" id="{4FA8AB79-5545-3074-AD42-82F3CAAA990C}"/>
              </a:ext>
            </a:extLst>
          </p:cNvPr>
          <p:cNvSpPr txBox="1"/>
          <p:nvPr/>
        </p:nvSpPr>
        <p:spPr>
          <a:xfrm>
            <a:off x="2519627" y="3114785"/>
            <a:ext cx="1588381" cy="868507"/>
          </a:xfrm>
          <a:prstGeom prst="rect">
            <a:avLst/>
          </a:prstGeom>
          <a:solidFill>
            <a:schemeClr val="accent6">
              <a:lumMod val="60000"/>
              <a:lumOff val="40000"/>
            </a:schemeClr>
          </a:solidFill>
          <a:ln>
            <a:solidFill>
              <a:schemeClr val="accent6">
                <a:lumMod val="75000"/>
              </a:schemeClr>
            </a:solidFill>
          </a:ln>
        </p:spPr>
        <p:txBody>
          <a:bodyPr wrap="square">
            <a:spAutoFit/>
          </a:bodyPr>
          <a:lstStyle/>
          <a:p>
            <a:pPr>
              <a:lnSpc>
                <a:spcPct val="107000"/>
              </a:lnSpc>
            </a:pPr>
            <a:r>
              <a:rPr lang="en-US" sz="1200" dirty="0">
                <a:solidFill>
                  <a:schemeClr val="tx2"/>
                </a:solidFill>
                <a:effectLst/>
                <a:ea typeface="Calibri" panose="020F0502020204030204" pitchFamily="34" charset="0"/>
              </a:rPr>
              <a:t>1 flagged as mutagen, unrelated to the chemical class</a:t>
            </a:r>
            <a:endParaRPr lang="en-US" sz="1200" dirty="0">
              <a:solidFill>
                <a:schemeClr val="tx2"/>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4764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B42E0B-AF55-6597-DB49-7EB181E49613}"/>
              </a:ext>
            </a:extLst>
          </p:cNvPr>
          <p:cNvSpPr>
            <a:spLocks noGrp="1"/>
          </p:cNvSpPr>
          <p:nvPr>
            <p:ph type="body" sz="quarter" idx="14"/>
          </p:nvPr>
        </p:nvSpPr>
        <p:spPr>
          <a:xfrm>
            <a:off x="776563" y="417936"/>
            <a:ext cx="10345462" cy="648377"/>
          </a:xfrm>
        </p:spPr>
        <p:txBody>
          <a:bodyPr/>
          <a:lstStyle/>
          <a:p>
            <a:r>
              <a:rPr lang="en-US" b="1" dirty="0"/>
              <a:t>Conclusions</a:t>
            </a:r>
            <a:endParaRPr lang="en-US" dirty="0"/>
          </a:p>
        </p:txBody>
      </p:sp>
      <p:sp>
        <p:nvSpPr>
          <p:cNvPr id="3" name="Text Placeholder 2">
            <a:extLst>
              <a:ext uri="{FF2B5EF4-FFF2-40B4-BE49-F238E27FC236}">
                <a16:creationId xmlns:a16="http://schemas.microsoft.com/office/drawing/2014/main" id="{1E78CCE0-38EB-A6BD-2E1A-F228D24AFF1E}"/>
              </a:ext>
            </a:extLst>
          </p:cNvPr>
          <p:cNvSpPr>
            <a:spLocks noGrp="1"/>
          </p:cNvSpPr>
          <p:nvPr>
            <p:ph type="body" sz="quarter" idx="15"/>
          </p:nvPr>
        </p:nvSpPr>
        <p:spPr>
          <a:xfrm>
            <a:off x="776563" y="1268804"/>
            <a:ext cx="10972912" cy="5171260"/>
          </a:xfrm>
        </p:spPr>
        <p:txBody>
          <a:bodyPr/>
          <a:lstStyle/>
          <a:p>
            <a:pPr marL="91440">
              <a:lnSpc>
                <a:spcPct val="100000"/>
              </a:lnSpc>
              <a:spcBef>
                <a:spcPts val="0"/>
              </a:spcBef>
              <a:spcAft>
                <a:spcPts val="600"/>
              </a:spcAft>
            </a:pPr>
            <a:r>
              <a:rPr lang="en-US" sz="2000" dirty="0">
                <a:ea typeface="Calibri" panose="020F0502020204030204" pitchFamily="34" charset="0"/>
                <a:cs typeface="Times New Roman" panose="02020603050405020304" pitchFamily="18" charset="0"/>
              </a:rPr>
              <a:t>C</a:t>
            </a:r>
            <a:r>
              <a:rPr lang="en-US" sz="2000" dirty="0">
                <a:effectLst/>
                <a:ea typeface="Calibri" panose="020F0502020204030204" pitchFamily="34" charset="0"/>
                <a:cs typeface="Times New Roman" panose="02020603050405020304" pitchFamily="18" charset="0"/>
              </a:rPr>
              <a:t>ombining ELSIE </a:t>
            </a:r>
            <a:r>
              <a:rPr lang="en-US" sz="2000" dirty="0">
                <a:ea typeface="Calibri" panose="020F0502020204030204" pitchFamily="34" charset="0"/>
                <a:cs typeface="Times New Roman" panose="02020603050405020304" pitchFamily="18" charset="0"/>
              </a:rPr>
              <a:t>and</a:t>
            </a:r>
            <a:r>
              <a:rPr lang="en-US" sz="2000" dirty="0">
                <a:effectLst/>
                <a:ea typeface="Calibri" panose="020F0502020204030204" pitchFamily="34" charset="0"/>
                <a:cs typeface="Times New Roman" panose="02020603050405020304" pitchFamily="18" charset="0"/>
              </a:rPr>
              <a:t> PQRI dataset created a large and representative dataset of 783 </a:t>
            </a:r>
            <a:r>
              <a:rPr lang="en-US" sz="2000" dirty="0" err="1">
                <a:effectLst/>
                <a:ea typeface="Calibri" panose="020F0502020204030204" pitchFamily="34" charset="0"/>
                <a:cs typeface="Times New Roman" panose="02020603050405020304" pitchFamily="18" charset="0"/>
              </a:rPr>
              <a:t>E&amp;Ls</a:t>
            </a:r>
            <a:endParaRPr lang="en-US" sz="2000" dirty="0">
              <a:effectLst/>
              <a:ea typeface="Calibri" panose="020F0502020204030204" pitchFamily="34" charset="0"/>
              <a:cs typeface="Times New Roman" panose="02020603050405020304" pitchFamily="18" charset="0"/>
            </a:endParaRPr>
          </a:p>
          <a:p>
            <a:pPr marL="548640" lvl="2">
              <a:lnSpc>
                <a:spcPct val="100000"/>
              </a:lnSpc>
              <a:spcBef>
                <a:spcPts val="0"/>
              </a:spcBef>
              <a:spcAft>
                <a:spcPts val="600"/>
              </a:spcAft>
            </a:pPr>
            <a:r>
              <a:rPr lang="en-US" sz="1800" dirty="0">
                <a:ea typeface="Calibri" panose="020F0502020204030204" pitchFamily="34" charset="0"/>
                <a:cs typeface="Times New Roman" panose="02020603050405020304" pitchFamily="18" charset="0"/>
              </a:rPr>
              <a:t>219 chemicals in both ELSIE and PQRI datasets</a:t>
            </a:r>
            <a:r>
              <a:rPr lang="en-US" sz="1800" dirty="0">
                <a:effectLst/>
                <a:ea typeface="Calibri" panose="020F0502020204030204" pitchFamily="34" charset="0"/>
                <a:cs typeface="Times New Roman" panose="02020603050405020304" pitchFamily="18" charset="0"/>
              </a:rPr>
              <a:t> </a:t>
            </a:r>
          </a:p>
          <a:p>
            <a:pPr marL="548640" lvl="2">
              <a:lnSpc>
                <a:spcPct val="100000"/>
              </a:lnSpc>
              <a:spcBef>
                <a:spcPts val="0"/>
              </a:spcBef>
              <a:spcAft>
                <a:spcPts val="600"/>
              </a:spcAft>
            </a:pPr>
            <a:r>
              <a:rPr lang="en-US" sz="1800" dirty="0">
                <a:effectLst/>
                <a:ea typeface="Calibri" panose="020F0502020204030204" pitchFamily="34" charset="0"/>
                <a:cs typeface="Times New Roman" panose="02020603050405020304" pitchFamily="18" charset="0"/>
              </a:rPr>
              <a:t>75% of the chemical classes included examples from both the ELSIE and PQRI</a:t>
            </a:r>
          </a:p>
          <a:p>
            <a:pPr marL="548640" lvl="2">
              <a:lnSpc>
                <a:spcPct val="100000"/>
              </a:lnSpc>
              <a:spcBef>
                <a:spcPts val="0"/>
              </a:spcBef>
              <a:spcAft>
                <a:spcPts val="600"/>
              </a:spcAft>
            </a:pPr>
            <a:r>
              <a:rPr lang="en-US" sz="1800" dirty="0">
                <a:cs typeface="Times New Roman" panose="02020603050405020304" pitchFamily="18" charset="0"/>
              </a:rPr>
              <a:t>Unique classes included:</a:t>
            </a:r>
          </a:p>
          <a:p>
            <a:pPr marL="1005840" lvl="4">
              <a:lnSpc>
                <a:spcPct val="100000"/>
              </a:lnSpc>
              <a:spcBef>
                <a:spcPts val="0"/>
              </a:spcBef>
              <a:spcAft>
                <a:spcPts val="600"/>
              </a:spcAft>
            </a:pPr>
            <a:r>
              <a:rPr lang="en-US" sz="1600" dirty="0">
                <a:ea typeface="Calibri" panose="020F0502020204030204" pitchFamily="34" charset="0"/>
                <a:cs typeface="Times New Roman" panose="02020603050405020304" pitchFamily="18" charset="0"/>
              </a:rPr>
              <a:t>L</a:t>
            </a:r>
            <a:r>
              <a:rPr lang="en-US" sz="1600" dirty="0">
                <a:effectLst/>
                <a:ea typeface="Calibri" panose="020F0502020204030204" pitchFamily="34" charset="0"/>
                <a:cs typeface="Times New Roman" panose="02020603050405020304" pitchFamily="18" charset="0"/>
              </a:rPr>
              <a:t>arge </a:t>
            </a:r>
            <a:r>
              <a:rPr lang="en-US" sz="1600" dirty="0" err="1">
                <a:effectLst/>
                <a:ea typeface="Calibri" panose="020F0502020204030204" pitchFamily="34" charset="0"/>
                <a:cs typeface="Times New Roman" panose="02020603050405020304" pitchFamily="18" charset="0"/>
              </a:rPr>
              <a:t>cyclosiloxanes</a:t>
            </a:r>
            <a:r>
              <a:rPr lang="en-US" sz="1600" dirty="0">
                <a:effectLst/>
                <a:ea typeface="Calibri" panose="020F0502020204030204" pitchFamily="34" charset="0"/>
                <a:cs typeface="Times New Roman" panose="02020603050405020304" pitchFamily="18" charset="0"/>
              </a:rPr>
              <a:t> (only in the ELSIE dataset) </a:t>
            </a:r>
          </a:p>
          <a:p>
            <a:pPr marL="1005840" lvl="4">
              <a:lnSpc>
                <a:spcPct val="100000"/>
              </a:lnSpc>
              <a:spcBef>
                <a:spcPts val="0"/>
              </a:spcBef>
              <a:spcAft>
                <a:spcPts val="600"/>
              </a:spcAft>
            </a:pPr>
            <a:r>
              <a:rPr lang="en-US" sz="1600" dirty="0">
                <a:ea typeface="Calibri" panose="020F0502020204030204" pitchFamily="34" charset="0"/>
                <a:cs typeface="Times New Roman" panose="02020603050405020304" pitchFamily="18" charset="0"/>
              </a:rPr>
              <a:t>I</a:t>
            </a:r>
            <a:r>
              <a:rPr lang="en-US" sz="1600" dirty="0">
                <a:effectLst/>
                <a:ea typeface="Calibri" panose="020F0502020204030204" pitchFamily="34" charset="0"/>
                <a:cs typeface="Times New Roman" panose="02020603050405020304" pitchFamily="18" charset="0"/>
              </a:rPr>
              <a:t>sothiocyanates (only in the PQRI dataset)</a:t>
            </a:r>
          </a:p>
          <a:p>
            <a:pPr marL="91440" marR="0">
              <a:lnSpc>
                <a:spcPct val="100000"/>
              </a:lnSpc>
              <a:spcBef>
                <a:spcPts val="0"/>
              </a:spcBef>
              <a:spcAft>
                <a:spcPts val="600"/>
              </a:spcAft>
            </a:pPr>
            <a:r>
              <a:rPr lang="en-US" sz="2000" i="1" dirty="0">
                <a:effectLst/>
                <a:ea typeface="Calibri" panose="020F0502020204030204" pitchFamily="34" charset="0"/>
                <a:cs typeface="Times New Roman" panose="02020603050405020304" pitchFamily="18" charset="0"/>
              </a:rPr>
              <a:t>In silico </a:t>
            </a:r>
            <a:r>
              <a:rPr lang="en-US" sz="2000" dirty="0">
                <a:effectLst/>
                <a:ea typeface="Calibri" panose="020F0502020204030204" pitchFamily="34" charset="0"/>
                <a:cs typeface="Times New Roman" panose="02020603050405020304" pitchFamily="18" charset="0"/>
              </a:rPr>
              <a:t>analysis</a:t>
            </a:r>
          </a:p>
          <a:p>
            <a:pPr marL="548640" lvl="2">
              <a:lnSpc>
                <a:spcPct val="100000"/>
              </a:lnSpc>
              <a:spcBef>
                <a:spcPts val="0"/>
              </a:spcBef>
              <a:spcAft>
                <a:spcPts val="600"/>
              </a:spcAft>
            </a:pPr>
            <a:r>
              <a:rPr lang="en-US" sz="1800" dirty="0">
                <a:effectLst/>
                <a:ea typeface="Calibri" panose="020F0502020204030204" pitchFamily="34" charset="0"/>
                <a:cs typeface="Times New Roman" panose="02020603050405020304" pitchFamily="18" charset="0"/>
              </a:rPr>
              <a:t>9% (69/783) of chemicals were flagged as potential mutagens</a:t>
            </a:r>
          </a:p>
          <a:p>
            <a:pPr marL="548640" lvl="2">
              <a:lnSpc>
                <a:spcPct val="100000"/>
              </a:lnSpc>
              <a:spcBef>
                <a:spcPts val="0"/>
              </a:spcBef>
              <a:spcAft>
                <a:spcPts val="600"/>
              </a:spcAft>
            </a:pPr>
            <a:r>
              <a:rPr lang="en-US" sz="1800" dirty="0">
                <a:ea typeface="Calibri" panose="020F0502020204030204" pitchFamily="34" charset="0"/>
                <a:cs typeface="Times New Roman" panose="02020603050405020304" pitchFamily="18" charset="0"/>
              </a:rPr>
              <a:t>~4</a:t>
            </a:r>
            <a:r>
              <a:rPr lang="en-US" sz="1800" dirty="0">
                <a:effectLst/>
                <a:ea typeface="Calibri" panose="020F0502020204030204" pitchFamily="34" charset="0"/>
                <a:cs typeface="Times New Roman" panose="02020603050405020304" pitchFamily="18" charset="0"/>
              </a:rPr>
              <a:t>% (27/783)  were flagged as potent dermal sensitizers</a:t>
            </a:r>
          </a:p>
          <a:p>
            <a:pPr marL="1005840" lvl="4">
              <a:lnSpc>
                <a:spcPct val="100000"/>
              </a:lnSpc>
              <a:spcBef>
                <a:spcPts val="0"/>
              </a:spcBef>
              <a:spcAft>
                <a:spcPts val="600"/>
              </a:spcAft>
            </a:pPr>
            <a:r>
              <a:rPr lang="en-US" sz="1600" dirty="0"/>
              <a:t>74% (20/27) potent dermal sensitizer predicted as mutagens</a:t>
            </a:r>
          </a:p>
          <a:p>
            <a:pPr marL="1463040" lvl="6">
              <a:lnSpc>
                <a:spcPct val="100000"/>
              </a:lnSpc>
              <a:spcBef>
                <a:spcPts val="0"/>
              </a:spcBef>
              <a:spcAft>
                <a:spcPts val="600"/>
              </a:spcAft>
            </a:pPr>
            <a:r>
              <a:rPr lang="en-US" sz="1400" dirty="0"/>
              <a:t>7 predicted potent dermal sensitizers not predicted as mutagens</a:t>
            </a:r>
          </a:p>
          <a:p>
            <a:pPr marL="548640" lvl="3">
              <a:lnSpc>
                <a:spcPct val="100000"/>
              </a:lnSpc>
              <a:spcBef>
                <a:spcPts val="0"/>
              </a:spcBef>
              <a:spcAft>
                <a:spcPts val="600"/>
              </a:spcAft>
            </a:pPr>
            <a:r>
              <a:rPr lang="en-US" sz="1600" dirty="0">
                <a:ea typeface="Calibri" panose="020F0502020204030204" pitchFamily="34" charset="0"/>
                <a:cs typeface="Times New Roman" panose="02020603050405020304" pitchFamily="18" charset="0"/>
              </a:rPr>
              <a:t>Only two classes (≥3 examples) unique to </a:t>
            </a:r>
            <a:r>
              <a:rPr lang="en-US" sz="1600" dirty="0" err="1">
                <a:ea typeface="Calibri" panose="020F0502020204030204" pitchFamily="34" charset="0"/>
                <a:cs typeface="Times New Roman" panose="02020603050405020304" pitchFamily="18" charset="0"/>
              </a:rPr>
              <a:t>PQRI</a:t>
            </a:r>
            <a:r>
              <a:rPr lang="en-US" sz="1600" dirty="0">
                <a:ea typeface="Calibri" panose="020F0502020204030204" pitchFamily="34" charset="0"/>
                <a:cs typeface="Times New Roman" panose="02020603050405020304" pitchFamily="18" charset="0"/>
              </a:rPr>
              <a:t> had multiple chemicals that flagged for mutagenicity and/or potent dermal sensitization</a:t>
            </a:r>
          </a:p>
          <a:p>
            <a:pPr marL="548640" lvl="3">
              <a:lnSpc>
                <a:spcPct val="100000"/>
              </a:lnSpc>
              <a:spcBef>
                <a:spcPts val="0"/>
              </a:spcBef>
              <a:spcAft>
                <a:spcPts val="600"/>
              </a:spcAft>
            </a:pPr>
            <a:r>
              <a:rPr lang="en-US" sz="1600" dirty="0">
                <a:effectLst/>
                <a:ea typeface="Calibri" panose="020F0502020204030204" pitchFamily="34" charset="0"/>
                <a:cs typeface="Times New Roman" panose="02020603050405020304" pitchFamily="18" charset="0"/>
              </a:rPr>
              <a:t>Analysis supports Parris et al., 2022 finding of low prevalence for potent dermal sensitizers in the E&amp;L chemical space</a:t>
            </a:r>
            <a:endParaRPr lang="en-US" sz="1600" dirty="0"/>
          </a:p>
          <a:p>
            <a:endParaRPr lang="en-US" sz="3200" dirty="0"/>
          </a:p>
        </p:txBody>
      </p:sp>
      <p:sp>
        <p:nvSpPr>
          <p:cNvPr id="4" name="Slide Number Placeholder 3">
            <a:extLst>
              <a:ext uri="{FF2B5EF4-FFF2-40B4-BE49-F238E27FC236}">
                <a16:creationId xmlns:a16="http://schemas.microsoft.com/office/drawing/2014/main" id="{5648BA40-4E29-0F8F-BF32-7B90A1E4870B}"/>
              </a:ext>
            </a:extLst>
          </p:cNvPr>
          <p:cNvSpPr>
            <a:spLocks noGrp="1"/>
          </p:cNvSpPr>
          <p:nvPr>
            <p:ph type="sldNum" sz="quarter" idx="16"/>
          </p:nvPr>
        </p:nvSpPr>
        <p:spPr/>
        <p:txBody>
          <a:bodyPr/>
          <a:lstStyle/>
          <a:p>
            <a:pPr>
              <a:defRPr/>
            </a:pPr>
            <a:fld id="{AF92DC3C-C473-4BC9-9E16-904E2B548833}" type="slidenum">
              <a:rPr lang="en-US" altLang="en-US" smtClean="0"/>
              <a:pPr>
                <a:defRPr/>
              </a:pPr>
              <a:t>32</a:t>
            </a:fld>
            <a:endParaRPr lang="en-US" altLang="en-US"/>
          </a:p>
        </p:txBody>
      </p:sp>
      <p:sp>
        <p:nvSpPr>
          <p:cNvPr id="5" name="TextBox 4">
            <a:extLst>
              <a:ext uri="{FF2B5EF4-FFF2-40B4-BE49-F238E27FC236}">
                <a16:creationId xmlns:a16="http://schemas.microsoft.com/office/drawing/2014/main" id="{086B1402-99BF-FF34-AD73-22C9A87BF351}"/>
              </a:ext>
            </a:extLst>
          </p:cNvPr>
          <p:cNvSpPr txBox="1"/>
          <p:nvPr/>
        </p:nvSpPr>
        <p:spPr>
          <a:xfrm>
            <a:off x="0" y="6642556"/>
            <a:ext cx="6096000" cy="215444"/>
          </a:xfrm>
          <a:prstGeom prst="rect">
            <a:avLst/>
          </a:prstGeom>
          <a:noFill/>
        </p:spPr>
        <p:txBody>
          <a:bodyPr wrap="square">
            <a:spAutoFit/>
          </a:bodyPr>
          <a:lstStyle/>
          <a:p>
            <a:r>
              <a:rPr lang="en-US" sz="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Parris et al., Sensitization Assessment of Extractables and </a:t>
            </a:r>
            <a:r>
              <a:rPr lang="en-US" sz="800" dirty="0" err="1">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Leachables</a:t>
            </a:r>
            <a:r>
              <a:rPr lang="en-US" sz="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in Pharmaceuticals: ELSIE Database Analysis (2022</a:t>
            </a:r>
            <a:endParaRPr lang="en-US" sz="800" dirty="0"/>
          </a:p>
        </p:txBody>
      </p:sp>
    </p:spTree>
    <p:extLst>
      <p:ext uri="{BB962C8B-B14F-4D97-AF65-F5344CB8AC3E}">
        <p14:creationId xmlns:p14="http://schemas.microsoft.com/office/powerpoint/2010/main" val="2405772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FF0E7-342F-4A12-8473-FE61652963C4}"/>
              </a:ext>
            </a:extLst>
          </p:cNvPr>
          <p:cNvSpPr>
            <a:spLocks noGrp="1"/>
          </p:cNvSpPr>
          <p:nvPr>
            <p:ph type="ctrTitle"/>
          </p:nvPr>
        </p:nvSpPr>
        <p:spPr>
          <a:xfrm>
            <a:off x="5243884" y="1122363"/>
            <a:ext cx="5676786" cy="2387600"/>
          </a:xfrm>
        </p:spPr>
        <p:txBody>
          <a:bodyPr/>
          <a:lstStyle/>
          <a:p>
            <a:r>
              <a:rPr lang="en-GB" dirty="0"/>
              <a:t>Panel Discussion</a:t>
            </a:r>
          </a:p>
        </p:txBody>
      </p:sp>
      <p:sp>
        <p:nvSpPr>
          <p:cNvPr id="4" name="Slide Number Placeholder 3">
            <a:extLst>
              <a:ext uri="{FF2B5EF4-FFF2-40B4-BE49-F238E27FC236}">
                <a16:creationId xmlns:a16="http://schemas.microsoft.com/office/drawing/2014/main" id="{41547B91-FD0C-4246-A4A1-6FE7F7010756}"/>
              </a:ext>
            </a:extLst>
          </p:cNvPr>
          <p:cNvSpPr>
            <a:spLocks noGrp="1"/>
          </p:cNvSpPr>
          <p:nvPr>
            <p:ph type="sldNum" sz="quarter" idx="12"/>
          </p:nvPr>
        </p:nvSpPr>
        <p:spPr/>
        <p:txBody>
          <a:bodyPr/>
          <a:lstStyle/>
          <a:p>
            <a:pPr>
              <a:defRPr/>
            </a:pPr>
            <a:fld id="{7BAF3D60-01E2-42F0-B468-A00592DB455D}" type="slidenum">
              <a:rPr lang="en-US" smtClean="0"/>
              <a:pPr>
                <a:defRPr/>
              </a:pPr>
              <a:t>33</a:t>
            </a:fld>
            <a:endParaRPr lang="en-US" dirty="0"/>
          </a:p>
        </p:txBody>
      </p:sp>
    </p:spTree>
    <p:extLst>
      <p:ext uri="{BB962C8B-B14F-4D97-AF65-F5344CB8AC3E}">
        <p14:creationId xmlns:p14="http://schemas.microsoft.com/office/powerpoint/2010/main" val="869314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AA8B16-7FD2-4BE3-A94E-48B9EDB2D5BB}"/>
              </a:ext>
            </a:extLst>
          </p:cNvPr>
          <p:cNvSpPr>
            <a:spLocks noGrp="1"/>
          </p:cNvSpPr>
          <p:nvPr>
            <p:ph type="body" sz="quarter" idx="14"/>
          </p:nvPr>
        </p:nvSpPr>
        <p:spPr>
          <a:xfrm>
            <a:off x="619242" y="2549412"/>
            <a:ext cx="2682330" cy="648377"/>
          </a:xfrm>
        </p:spPr>
        <p:txBody>
          <a:bodyPr/>
          <a:lstStyle/>
          <a:p>
            <a:pPr algn="ctr"/>
            <a:r>
              <a:rPr lang="en-US" dirty="0"/>
              <a:t>Panel Discussion</a:t>
            </a:r>
          </a:p>
        </p:txBody>
      </p:sp>
      <p:sp>
        <p:nvSpPr>
          <p:cNvPr id="10" name="TextBox 9">
            <a:extLst>
              <a:ext uri="{FF2B5EF4-FFF2-40B4-BE49-F238E27FC236}">
                <a16:creationId xmlns:a16="http://schemas.microsoft.com/office/drawing/2014/main" id="{C9E059F9-1C58-416F-B758-DBAAE7EA840D}"/>
              </a:ext>
            </a:extLst>
          </p:cNvPr>
          <p:cNvSpPr txBox="1"/>
          <p:nvPr/>
        </p:nvSpPr>
        <p:spPr>
          <a:xfrm>
            <a:off x="6456129" y="2473570"/>
            <a:ext cx="197458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Geraldine Whelan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pitchFamily="34" charset="0"/>
                <a:cs typeface="+mn-cs"/>
              </a:rPr>
              <a:t>Computational Toxicologist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GSK</a:t>
            </a:r>
          </a:p>
        </p:txBody>
      </p:sp>
      <p:sp>
        <p:nvSpPr>
          <p:cNvPr id="11" name="TextBox 10">
            <a:extLst>
              <a:ext uri="{FF2B5EF4-FFF2-40B4-BE49-F238E27FC236}">
                <a16:creationId xmlns:a16="http://schemas.microsoft.com/office/drawing/2014/main" id="{F1F679D7-88A7-4395-8643-4E97824A3FF0}"/>
              </a:ext>
            </a:extLst>
          </p:cNvPr>
          <p:cNvSpPr txBox="1"/>
          <p:nvPr/>
        </p:nvSpPr>
        <p:spPr>
          <a:xfrm>
            <a:off x="3952486" y="2473570"/>
            <a:ext cx="18626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Patricia Parris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Global Risk Assessment Services Toxicologist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Pfizer, Inc.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F695C52-16FE-4554-A0B7-59B4E373F238}"/>
              </a:ext>
            </a:extLst>
          </p:cNvPr>
          <p:cNvSpPr txBox="1"/>
          <p:nvPr/>
        </p:nvSpPr>
        <p:spPr>
          <a:xfrm>
            <a:off x="3940757" y="5725797"/>
            <a:ext cx="27563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Jessica Whritenour</a:t>
            </a:r>
          </a:p>
          <a:p>
            <a:pPr marL="0" marR="0">
              <a:spcBef>
                <a:spcPts val="0"/>
              </a:spcBef>
              <a:spcAft>
                <a:spcPts val="0"/>
              </a:spcAft>
            </a:pPr>
            <a:r>
              <a:rPr lang="en-US" sz="1200" dirty="0">
                <a:solidFill>
                  <a:prstClr val="black"/>
                </a:solidFill>
                <a:latin typeface="Calibri" panose="020F0502020204030204" pitchFamily="34" charset="0"/>
                <a:cs typeface="+mn-cs"/>
              </a:rPr>
              <a:t>Regulatory Toxicology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Pfizer, Inc.</a:t>
            </a:r>
          </a:p>
          <a:p>
            <a:pPr eaLnBrk="1" fontAlgn="auto" hangingPunct="1">
              <a:spcBef>
                <a:spcPts val="0"/>
              </a:spcBef>
              <a:spcAft>
                <a:spcPts val="0"/>
              </a:spcAft>
              <a:defRPr/>
            </a:pPr>
            <a:r>
              <a:rPr lang="en-US" sz="1800" b="1" dirty="0">
                <a:solidFill>
                  <a:srgbClr val="0076BF"/>
                </a:solidFill>
                <a:latin typeface="Calibri" panose="020F0502020204030204" pitchFamily="34" charset="0"/>
                <a:cs typeface="+mn-cs"/>
              </a:rPr>
              <a:t>Moderator</a:t>
            </a:r>
            <a:endParaRPr kumimoji="0" lang="en-US" sz="3600" b="1" i="0" u="none" strike="noStrike" kern="1200" cap="none" spc="0" normalizeH="0" baseline="0" noProof="0" dirty="0">
              <a:ln>
                <a:noFill/>
              </a:ln>
              <a:solidFill>
                <a:srgbClr val="0076B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1ADBE05-0951-4AB0-B83A-05BF934667B4}"/>
              </a:ext>
            </a:extLst>
          </p:cNvPr>
          <p:cNvSpPr txBox="1"/>
          <p:nvPr/>
        </p:nvSpPr>
        <p:spPr>
          <a:xfrm>
            <a:off x="6428575" y="5725797"/>
            <a:ext cx="1971745" cy="73866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Glenn J. Myatt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Vice President, Informatics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Instem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2C557F8-8D32-4137-9C73-05CB05BE5D74}"/>
              </a:ext>
            </a:extLst>
          </p:cNvPr>
          <p:cNvSpPr txBox="1"/>
          <p:nvPr/>
        </p:nvSpPr>
        <p:spPr>
          <a:xfrm>
            <a:off x="9121815" y="2473570"/>
            <a:ext cx="237493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Martyn Chilton</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Principal Scientist</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Lhasa Limited</a:t>
            </a:r>
          </a:p>
        </p:txBody>
      </p:sp>
      <p:sp>
        <p:nvSpPr>
          <p:cNvPr id="15" name="TextBox 14">
            <a:extLst>
              <a:ext uri="{FF2B5EF4-FFF2-40B4-BE49-F238E27FC236}">
                <a16:creationId xmlns:a16="http://schemas.microsoft.com/office/drawing/2014/main" id="{807567CE-F8AD-4D77-BE46-EAE8D86253BF}"/>
              </a:ext>
            </a:extLst>
          </p:cNvPr>
          <p:cNvSpPr txBox="1"/>
          <p:nvPr/>
        </p:nvSpPr>
        <p:spPr>
          <a:xfrm>
            <a:off x="9071024" y="5725797"/>
            <a:ext cx="1971745" cy="73866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Bruce Naumann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Toxicologist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Retired Merck/MSD</a:t>
            </a:r>
          </a:p>
        </p:txBody>
      </p:sp>
      <p:pic>
        <p:nvPicPr>
          <p:cNvPr id="4" name="Picture 3">
            <a:extLst>
              <a:ext uri="{FF2B5EF4-FFF2-40B4-BE49-F238E27FC236}">
                <a16:creationId xmlns:a16="http://schemas.microsoft.com/office/drawing/2014/main" id="{2FAFC25C-7702-4591-A5D6-85A88385F606}"/>
              </a:ext>
            </a:extLst>
          </p:cNvPr>
          <p:cNvPicPr>
            <a:picLocks noChangeAspect="1"/>
          </p:cNvPicPr>
          <p:nvPr/>
        </p:nvPicPr>
        <p:blipFill rotWithShape="1">
          <a:blip r:embed="rId3"/>
          <a:srcRect r="7878"/>
          <a:stretch/>
        </p:blipFill>
        <p:spPr>
          <a:xfrm>
            <a:off x="6468945" y="3503238"/>
            <a:ext cx="1760447" cy="2153478"/>
          </a:xfrm>
          <a:prstGeom prst="rect">
            <a:avLst/>
          </a:prstGeom>
          <a:ln>
            <a:noFill/>
          </a:ln>
          <a:effectLst>
            <a:outerShdw blurRad="292100" dist="139700" dir="2700000" algn="tl" rotWithShape="0">
              <a:srgbClr val="333333">
                <a:alpha val="65000"/>
              </a:srgbClr>
            </a:outerShdw>
          </a:effectLst>
        </p:spPr>
      </p:pic>
      <p:pic>
        <p:nvPicPr>
          <p:cNvPr id="6" name="Picture 5" descr="A person smiling for the camera&#10;&#10;Description automatically generated with medium confidence">
            <a:extLst>
              <a:ext uri="{FF2B5EF4-FFF2-40B4-BE49-F238E27FC236}">
                <a16:creationId xmlns:a16="http://schemas.microsoft.com/office/drawing/2014/main" id="{7A0C25EE-D6C1-4AB5-801E-1C78D1E948C0}"/>
              </a:ext>
            </a:extLst>
          </p:cNvPr>
          <p:cNvPicPr>
            <a:picLocks noChangeAspect="1"/>
          </p:cNvPicPr>
          <p:nvPr/>
        </p:nvPicPr>
        <p:blipFill rotWithShape="1">
          <a:blip r:embed="rId4">
            <a:extLst>
              <a:ext uri="{28A0092B-C50C-407E-A947-70E740481C1C}">
                <a14:useLocalDpi xmlns:a14="http://schemas.microsoft.com/office/drawing/2010/main" val="0"/>
              </a:ext>
            </a:extLst>
          </a:blip>
          <a:srcRect t="3007" b="15465"/>
          <a:stretch/>
        </p:blipFill>
        <p:spPr>
          <a:xfrm>
            <a:off x="9159733" y="266646"/>
            <a:ext cx="1760447" cy="2153478"/>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person, wall, indoor&#10;&#10;Description automatically generated">
            <a:extLst>
              <a:ext uri="{FF2B5EF4-FFF2-40B4-BE49-F238E27FC236}">
                <a16:creationId xmlns:a16="http://schemas.microsoft.com/office/drawing/2014/main" id="{7B8327EF-D10B-4F2C-86DE-A94F8650B8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2486" y="266646"/>
            <a:ext cx="1757398" cy="215347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965C7C5-4F6F-4086-8850-4FADE18F10CB}"/>
              </a:ext>
            </a:extLst>
          </p:cNvPr>
          <p:cNvPicPr>
            <a:picLocks noChangeAspect="1"/>
          </p:cNvPicPr>
          <p:nvPr/>
        </p:nvPicPr>
        <p:blipFill rotWithShape="1">
          <a:blip r:embed="rId6"/>
          <a:srcRect t="2905" b="24634"/>
          <a:stretch/>
        </p:blipFill>
        <p:spPr>
          <a:xfrm>
            <a:off x="9071024" y="3503237"/>
            <a:ext cx="2014136" cy="2153479"/>
          </a:xfrm>
          <a:prstGeom prst="rect">
            <a:avLst/>
          </a:prstGeom>
          <a:ln>
            <a:noFill/>
          </a:ln>
          <a:effectLst>
            <a:outerShdw blurRad="292100" dist="139700" dir="2700000" algn="tl" rotWithShape="0">
              <a:srgbClr val="333333">
                <a:alpha val="65000"/>
              </a:srgbClr>
            </a:outerShdw>
          </a:effectLst>
        </p:spPr>
      </p:pic>
      <p:pic>
        <p:nvPicPr>
          <p:cNvPr id="17" name="Picture 4" descr="A picture containing person, posing&#10;&#10;Description automatically generated">
            <a:extLst>
              <a:ext uri="{FF2B5EF4-FFF2-40B4-BE49-F238E27FC236}">
                <a16:creationId xmlns:a16="http://schemas.microsoft.com/office/drawing/2014/main" id="{285A1C2E-CA1B-4DA9-AD8B-C17D1BB1E4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753" y="3503238"/>
            <a:ext cx="1594560" cy="2153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descr="A person wearing glasses&#10;&#10;Description automatically generated with medium confidence">
            <a:extLst>
              <a:ext uri="{FF2B5EF4-FFF2-40B4-BE49-F238E27FC236}">
                <a16:creationId xmlns:a16="http://schemas.microsoft.com/office/drawing/2014/main" id="{956AC8C7-C78F-41D2-A472-719FB0C1249E}"/>
              </a:ext>
            </a:extLst>
          </p:cNvPr>
          <p:cNvPicPr>
            <a:picLocks noChangeAspect="1"/>
          </p:cNvPicPr>
          <p:nvPr/>
        </p:nvPicPr>
        <p:blipFill rotWithShape="1">
          <a:blip r:embed="rId8">
            <a:extLst>
              <a:ext uri="{28A0092B-C50C-407E-A947-70E740481C1C}">
                <a14:useLocalDpi xmlns:a14="http://schemas.microsoft.com/office/drawing/2010/main" val="0"/>
              </a:ext>
            </a:extLst>
          </a:blip>
          <a:srcRect l="6138" t="19187" r="11240" b="5148"/>
          <a:stretch/>
        </p:blipFill>
        <p:spPr>
          <a:xfrm>
            <a:off x="6549073" y="260560"/>
            <a:ext cx="1771472" cy="2159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0572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467CC3-5A7A-4A5A-9171-F5D1DCBBD4C8}"/>
              </a:ext>
            </a:extLst>
          </p:cNvPr>
          <p:cNvSpPr>
            <a:spLocks noGrp="1"/>
          </p:cNvSpPr>
          <p:nvPr>
            <p:ph type="body" sz="quarter" idx="14"/>
          </p:nvPr>
        </p:nvSpPr>
        <p:spPr/>
        <p:txBody>
          <a:bodyPr/>
          <a:lstStyle/>
          <a:p>
            <a:r>
              <a:rPr lang="en-GB" dirty="0"/>
              <a:t>Topics for Discussion</a:t>
            </a:r>
          </a:p>
        </p:txBody>
      </p:sp>
      <p:sp>
        <p:nvSpPr>
          <p:cNvPr id="6" name="Text Placeholder 5">
            <a:extLst>
              <a:ext uri="{FF2B5EF4-FFF2-40B4-BE49-F238E27FC236}">
                <a16:creationId xmlns:a16="http://schemas.microsoft.com/office/drawing/2014/main" id="{6E8428BB-1D62-4F62-9586-5DE81B037486}"/>
              </a:ext>
            </a:extLst>
          </p:cNvPr>
          <p:cNvSpPr>
            <a:spLocks noGrp="1"/>
          </p:cNvSpPr>
          <p:nvPr>
            <p:ph type="body" sz="quarter" idx="15"/>
          </p:nvPr>
        </p:nvSpPr>
        <p:spPr/>
        <p:txBody>
          <a:bodyPr/>
          <a:lstStyle/>
          <a:p>
            <a:r>
              <a:rPr lang="en-US" sz="2000" dirty="0"/>
              <a:t>Considering the importance of assessment of skin sensitization potency, and the low expected levels of that may appear in drug products, when do the results of in silico analysis and in vitro/in vivo studies clearly show skin sensitization is not a significant concern and other toxicological endpoints should be used to determine if levels of extractables and leachable are acceptable?</a:t>
            </a:r>
            <a:endParaRPr lang="en-GB" sz="2000" dirty="0"/>
          </a:p>
          <a:p>
            <a:r>
              <a:rPr lang="en-GB" sz="2000" dirty="0"/>
              <a:t>ICH Q3E</a:t>
            </a:r>
          </a:p>
          <a:p>
            <a:r>
              <a:rPr lang="en-US" sz="2000" dirty="0"/>
              <a:t>For parenteral products with less than lifetime treatment duration what AET/</a:t>
            </a:r>
            <a:r>
              <a:rPr lang="en-US" sz="2000" dirty="0" err="1"/>
              <a:t>SCT</a:t>
            </a:r>
            <a:r>
              <a:rPr lang="en-US" sz="2000" dirty="0"/>
              <a:t> is ELSIE proposing to use?</a:t>
            </a:r>
          </a:p>
          <a:p>
            <a:r>
              <a:rPr lang="en-US" sz="2000" dirty="0"/>
              <a:t>If a skin sensitizer is identified as a potential leachable above the AET/</a:t>
            </a:r>
            <a:r>
              <a:rPr lang="en-US" sz="2000" dirty="0" err="1"/>
              <a:t>SCT</a:t>
            </a:r>
            <a:r>
              <a:rPr lang="en-US" sz="2000" dirty="0"/>
              <a:t> how do you conduct a toxicological assessment if there is no in vivo sensitization studies available?</a:t>
            </a:r>
          </a:p>
          <a:p>
            <a:r>
              <a:rPr lang="en-GB" sz="2000" dirty="0"/>
              <a:t>Future work – Case studies</a:t>
            </a:r>
          </a:p>
        </p:txBody>
      </p:sp>
      <p:sp>
        <p:nvSpPr>
          <p:cNvPr id="4" name="Slide Number Placeholder 3">
            <a:extLst>
              <a:ext uri="{FF2B5EF4-FFF2-40B4-BE49-F238E27FC236}">
                <a16:creationId xmlns:a16="http://schemas.microsoft.com/office/drawing/2014/main" id="{71037700-3A15-4C1C-B92B-D028C1B2F137}"/>
              </a:ext>
            </a:extLst>
          </p:cNvPr>
          <p:cNvSpPr>
            <a:spLocks noGrp="1"/>
          </p:cNvSpPr>
          <p:nvPr>
            <p:ph type="sldNum" sz="quarter" idx="16"/>
          </p:nvPr>
        </p:nvSpPr>
        <p:spPr/>
        <p:txBody>
          <a:bodyPr/>
          <a:lstStyle/>
          <a:p>
            <a:pPr>
              <a:defRPr/>
            </a:pPr>
            <a:fld id="{7BAF3D60-01E2-42F0-B468-A00592DB455D}" type="slidenum">
              <a:rPr lang="en-US" smtClean="0"/>
              <a:pPr>
                <a:defRPr/>
              </a:pPr>
              <a:t>35</a:t>
            </a:fld>
            <a:endParaRPr lang="en-US" dirty="0"/>
          </a:p>
        </p:txBody>
      </p:sp>
    </p:spTree>
    <p:extLst>
      <p:ext uri="{BB962C8B-B14F-4D97-AF65-F5344CB8AC3E}">
        <p14:creationId xmlns:p14="http://schemas.microsoft.com/office/powerpoint/2010/main" val="1079935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2">
            <a:extLst>
              <a:ext uri="{FF2B5EF4-FFF2-40B4-BE49-F238E27FC236}">
                <a16:creationId xmlns:a16="http://schemas.microsoft.com/office/drawing/2014/main" id="{6F5C55DD-6F06-4740-A763-BF1EE5F0B4B9}"/>
              </a:ext>
            </a:extLst>
          </p:cNvPr>
          <p:cNvSpPr>
            <a:spLocks noGrp="1" noChangeArrowheads="1"/>
          </p:cNvSpPr>
          <p:nvPr>
            <p:ph type="ctrTitle" sz="quarter"/>
          </p:nvPr>
        </p:nvSpPr>
        <p:spPr>
          <a:xfrm>
            <a:off x="5243513" y="1122363"/>
            <a:ext cx="5424487" cy="2387600"/>
          </a:xfrm>
        </p:spPr>
        <p:txBody>
          <a:bodyPr/>
          <a:lstStyle/>
          <a:p>
            <a:r>
              <a:rPr lang="en-US" altLang="en-US"/>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3F0C0FB-2C23-4BB1-BE1E-B1466394A5AD}"/>
              </a:ext>
            </a:extLst>
          </p:cNvPr>
          <p:cNvSpPr>
            <a:spLocks noGrp="1" noChangeArrowheads="1"/>
          </p:cNvSpPr>
          <p:nvPr>
            <p:ph type="title"/>
          </p:nvPr>
        </p:nvSpPr>
        <p:spPr/>
        <p:txBody>
          <a:bodyPr/>
          <a:lstStyle/>
          <a:p>
            <a:r>
              <a:rPr lang="en-US" altLang="en-US"/>
              <a:t>Risk Control – Safety Assessment White Paper</a:t>
            </a:r>
            <a:br>
              <a:rPr lang="en-US" altLang="en-US"/>
            </a:br>
            <a:endParaRPr lang="en-GB" altLang="en-US"/>
          </a:p>
        </p:txBody>
      </p:sp>
      <p:sp>
        <p:nvSpPr>
          <p:cNvPr id="3" name="Text Placeholder 2">
            <a:extLst>
              <a:ext uri="{FF2B5EF4-FFF2-40B4-BE49-F238E27FC236}">
                <a16:creationId xmlns:a16="http://schemas.microsoft.com/office/drawing/2014/main" id="{637B4150-69BA-44AD-9EF7-368C71DBF3A7}"/>
              </a:ext>
            </a:extLst>
          </p:cNvPr>
          <p:cNvSpPr>
            <a:spLocks noGrp="1"/>
          </p:cNvSpPr>
          <p:nvPr>
            <p:ph type="body" sz="quarter" idx="4294967295"/>
          </p:nvPr>
        </p:nvSpPr>
        <p:spPr bwMode="gray">
          <a:xfrm>
            <a:off x="779463" y="1454150"/>
            <a:ext cx="11077575" cy="3949700"/>
          </a:xfrm>
          <a:prstGeom prst="rect">
            <a:avLst/>
          </a:prstGeom>
        </p:spPr>
        <p:txBody>
          <a:bodyPr lIns="45720" rIns="45720"/>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dirty="0">
                <a:latin typeface="Arial" panose="020B0604020202020204" pitchFamily="34" charset="0"/>
                <a:cs typeface="Arial" panose="020B0604020202020204" pitchFamily="34" charset="0"/>
              </a:rPr>
              <a:t>Objective - Consolidate information related to toxicity of E&amp;L and propose safety evaluation process flow based on understanding toxicities (including mutagenic potential)</a:t>
            </a:r>
          </a:p>
          <a:p>
            <a:pPr lvl="1">
              <a:spcBef>
                <a:spcPts val="1200"/>
              </a:spcBef>
              <a:defRPr/>
            </a:pPr>
            <a:r>
              <a:rPr lang="en-US" dirty="0">
                <a:latin typeface="Arial" panose="020B0604020202020204" pitchFamily="34" charset="0"/>
                <a:cs typeface="Arial" panose="020B0604020202020204" pitchFamily="34" charset="0"/>
              </a:rPr>
              <a:t>Build on concepts in existing documents, e.g., ICH </a:t>
            </a:r>
            <a:r>
              <a:rPr lang="en-US" dirty="0" err="1">
                <a:latin typeface="Arial" panose="020B0604020202020204" pitchFamily="34" charset="0"/>
                <a:cs typeface="Arial" panose="020B0604020202020204" pitchFamily="34" charset="0"/>
              </a:rPr>
              <a:t>M7</a:t>
            </a:r>
            <a:r>
              <a:rPr lang="en-US" dirty="0">
                <a:latin typeface="Arial" panose="020B0604020202020204" pitchFamily="34" charset="0"/>
                <a:cs typeface="Arial" panose="020B0604020202020204" pitchFamily="34" charset="0"/>
              </a:rPr>
              <a:t>, ICH </a:t>
            </a:r>
            <a:r>
              <a:rPr lang="en-US" dirty="0" err="1">
                <a:latin typeface="Arial" panose="020B0604020202020204" pitchFamily="34" charset="0"/>
                <a:cs typeface="Arial" panose="020B0604020202020204" pitchFamily="34" charset="0"/>
              </a:rPr>
              <a:t>Q3A</a:t>
            </a:r>
            <a:r>
              <a:rPr lang="en-US" dirty="0">
                <a:latin typeface="Arial" panose="020B0604020202020204" pitchFamily="34" charset="0"/>
                <a:cs typeface="Arial" panose="020B0604020202020204" pitchFamily="34" charset="0"/>
              </a:rPr>
              <a:t>/B/C/D, </a:t>
            </a:r>
            <a:r>
              <a:rPr lang="en-US" dirty="0" err="1">
                <a:latin typeface="Arial" panose="020B0604020202020204" pitchFamily="34" charset="0"/>
                <a:cs typeface="Arial" panose="020B0604020202020204" pitchFamily="34" charset="0"/>
              </a:rPr>
              <a:t>PQRI</a:t>
            </a:r>
            <a:r>
              <a:rPr lang="en-US" dirty="0">
                <a:latin typeface="Arial" panose="020B0604020202020204" pitchFamily="34" charset="0"/>
                <a:cs typeface="Arial" panose="020B0604020202020204" pitchFamily="34" charset="0"/>
              </a:rPr>
              <a:t>, FDA </a:t>
            </a:r>
          </a:p>
          <a:p>
            <a:pPr lvl="1">
              <a:spcBef>
                <a:spcPts val="1200"/>
              </a:spcBef>
              <a:defRPr/>
            </a:pPr>
            <a:r>
              <a:rPr lang="en-US" dirty="0">
                <a:latin typeface="Arial" panose="020B0604020202020204" pitchFamily="34" charset="0"/>
                <a:cs typeface="Arial" panose="020B0604020202020204" pitchFamily="34" charset="0"/>
              </a:rPr>
              <a:t>ELSIE publications Broschard et al 2016; Parris et al, 2020, Masuda-</a:t>
            </a:r>
            <a:r>
              <a:rPr lang="en-US" dirty="0" err="1">
                <a:latin typeface="Arial" panose="020B0604020202020204" pitchFamily="34" charset="0"/>
                <a:cs typeface="Arial" panose="020B0604020202020204" pitchFamily="34" charset="0"/>
              </a:rPr>
              <a:t>Herrara</a:t>
            </a:r>
            <a:r>
              <a:rPr lang="en-US" dirty="0">
                <a:latin typeface="Arial" panose="020B0604020202020204" pitchFamily="34" charset="0"/>
                <a:cs typeface="Arial" panose="020B0604020202020204" pitchFamily="34" charset="0"/>
              </a:rPr>
              <a:t> et al., 2022, Parris et al 2022</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spcBef>
                <a:spcPts val="1200"/>
              </a:spcBef>
              <a:defRPr/>
            </a:pPr>
            <a:r>
              <a:rPr dirty="0">
                <a:latin typeface="Arial" panose="020B0604020202020204" pitchFamily="34" charset="0"/>
                <a:cs typeface="Arial" panose="020B0604020202020204" pitchFamily="34" charset="0"/>
              </a:rPr>
              <a:t>Highlights areas where further harmonized guidance is needed:</a:t>
            </a:r>
          </a:p>
          <a:p>
            <a:pPr lvl="1">
              <a:spcBef>
                <a:spcPts val="1200"/>
              </a:spcBef>
              <a:defRPr/>
            </a:pPr>
            <a:r>
              <a:rPr lang="en-GB" b="1" dirty="0">
                <a:solidFill>
                  <a:schemeClr val="accent3"/>
                </a:solidFill>
                <a:latin typeface="Arial" panose="020B0604020202020204" pitchFamily="34" charset="0"/>
                <a:cs typeface="Arial" panose="020B0604020202020204" pitchFamily="34" charset="0"/>
              </a:rPr>
              <a:t>Default parenteral thresholds for compounds with limited toxicological data (Masuda-</a:t>
            </a:r>
            <a:r>
              <a:rPr lang="en-GB" b="1" dirty="0" err="1">
                <a:solidFill>
                  <a:schemeClr val="accent3"/>
                </a:solidFill>
                <a:latin typeface="Arial" panose="020B0604020202020204" pitchFamily="34" charset="0"/>
                <a:cs typeface="Arial" panose="020B0604020202020204" pitchFamily="34" charset="0"/>
              </a:rPr>
              <a:t>Herrara</a:t>
            </a:r>
            <a:r>
              <a:rPr lang="en-GB" b="1" dirty="0">
                <a:solidFill>
                  <a:schemeClr val="accent3"/>
                </a:solidFill>
                <a:latin typeface="Arial" panose="020B0604020202020204" pitchFamily="34" charset="0"/>
                <a:cs typeface="Arial" panose="020B0604020202020204" pitchFamily="34" charset="0"/>
              </a:rPr>
              <a:t> et al., 2022)</a:t>
            </a:r>
          </a:p>
          <a:p>
            <a:pPr lvl="1">
              <a:spcBef>
                <a:spcPts val="1200"/>
              </a:spcBef>
              <a:defRPr/>
            </a:pPr>
            <a:r>
              <a:rPr lang="en-GB" b="1" dirty="0">
                <a:solidFill>
                  <a:schemeClr val="accent3"/>
                </a:solidFill>
                <a:latin typeface="Arial" panose="020B0604020202020204" pitchFamily="34" charset="0"/>
                <a:cs typeface="Arial" panose="020B0604020202020204" pitchFamily="34" charset="0"/>
              </a:rPr>
              <a:t>Evaluating endpoint-specific effects (e.g., irritation, sensitization Parris et al, 2022) </a:t>
            </a:r>
            <a:endParaRPr lang="en-US" b="1" dirty="0">
              <a:solidFill>
                <a:schemeClr val="accent3"/>
              </a:solidFill>
              <a:latin typeface="Arial" panose="020B0604020202020204" pitchFamily="34" charset="0"/>
              <a:cs typeface="Arial" panose="020B0604020202020204" pitchFamily="34" charset="0"/>
            </a:endParaRPr>
          </a:p>
          <a:p>
            <a:pPr>
              <a:spcBef>
                <a:spcPts val="1200"/>
              </a:spcBef>
              <a:defRPr/>
            </a:pPr>
            <a:r>
              <a:rPr lang="en-GB" dirty="0">
                <a:solidFill>
                  <a:srgbClr val="0076BF"/>
                </a:solidFill>
                <a:latin typeface="Arial" panose="020B0604020202020204" pitchFamily="34" charset="0"/>
                <a:cs typeface="Arial" panose="020B0604020202020204" pitchFamily="34" charset="0"/>
              </a:rPr>
              <a:t>A</a:t>
            </a:r>
            <a:r>
              <a:rPr lang="en-GB" dirty="0">
                <a:latin typeface="Arial" panose="020B0604020202020204" pitchFamily="34" charset="0"/>
                <a:cs typeface="Arial" panose="020B0604020202020204" pitchFamily="34" charset="0"/>
              </a:rPr>
              <a:t>pplication of </a:t>
            </a:r>
            <a:r>
              <a:rPr lang="en-GB" dirty="0" err="1">
                <a:latin typeface="Arial" panose="020B0604020202020204" pitchFamily="34" charset="0"/>
                <a:cs typeface="Arial" panose="020B0604020202020204" pitchFamily="34" charset="0"/>
              </a:rPr>
              <a:t>M7</a:t>
            </a:r>
            <a:r>
              <a:rPr lang="en-GB" dirty="0">
                <a:latin typeface="Arial" panose="020B0604020202020204" pitchFamily="34" charset="0"/>
                <a:cs typeface="Arial" panose="020B0604020202020204" pitchFamily="34" charset="0"/>
              </a:rPr>
              <a:t> principles to E&amp;L inconsistent</a:t>
            </a:r>
          </a:p>
          <a:p>
            <a:pPr lvl="1">
              <a:spcBef>
                <a:spcPts val="1200"/>
              </a:spcBef>
              <a:defRPr/>
            </a:pPr>
            <a:r>
              <a:rPr lang="en-GB" dirty="0">
                <a:latin typeface="Arial" panose="020B0604020202020204" pitchFamily="34" charset="0"/>
                <a:cs typeface="Arial" panose="020B0604020202020204" pitchFamily="34" charset="0"/>
              </a:rPr>
              <a:t>Route of administration and bioavailability considerations </a:t>
            </a:r>
            <a:endParaRPr lang="en-US" dirty="0">
              <a:latin typeface="Arial" panose="020B0604020202020204" pitchFamily="34" charset="0"/>
              <a:cs typeface="Arial" panose="020B0604020202020204" pitchFamily="34" charset="0"/>
            </a:endParaRPr>
          </a:p>
          <a:p>
            <a:pPr lvl="1">
              <a:spcBef>
                <a:spcPts val="1200"/>
              </a:spcBef>
              <a:defRPr/>
            </a:pPr>
            <a:r>
              <a:rPr lang="en-GB" dirty="0">
                <a:latin typeface="Arial" panose="020B0604020202020204" pitchFamily="34" charset="0"/>
                <a:cs typeface="Arial" panose="020B0604020202020204" pitchFamily="34" charset="0"/>
              </a:rPr>
              <a:t>(non-daily) dosing and less than lifetime (LTL) limits for non-mutagenic substances</a:t>
            </a:r>
            <a:endParaRPr lang="en-US" dirty="0">
              <a:latin typeface="Arial" panose="020B0604020202020204" pitchFamily="34" charset="0"/>
              <a:cs typeface="Arial" panose="020B0604020202020204" pitchFamily="34" charset="0"/>
            </a:endParaRPr>
          </a:p>
          <a:p>
            <a:pPr>
              <a:spcBef>
                <a:spcPts val="1200"/>
              </a:spcBef>
              <a:defRPr/>
            </a:pPr>
            <a:r>
              <a:rPr lang="en-GB" dirty="0">
                <a:latin typeface="Arial" panose="020B0604020202020204" pitchFamily="34" charset="0"/>
                <a:cs typeface="Arial" panose="020B0604020202020204" pitchFamily="34" charset="0"/>
              </a:rPr>
              <a:t>Risk assessment of polymers</a:t>
            </a:r>
            <a:endParaRPr lang="en-US" dirty="0">
              <a:latin typeface="Arial" panose="020B0604020202020204" pitchFamily="34" charset="0"/>
              <a:cs typeface="Arial" panose="020B0604020202020204" pitchFamily="34" charset="0"/>
            </a:endParaRPr>
          </a:p>
          <a:p>
            <a:pPr>
              <a:defRPr/>
            </a:pPr>
            <a:endParaRPr dirty="0">
              <a:latin typeface="Arial" panose="020B0604020202020204" pitchFamily="34" charset="0"/>
              <a:cs typeface="Arial" panose="020B0604020202020204" pitchFamily="34" charset="0"/>
            </a:endParaRPr>
          </a:p>
        </p:txBody>
      </p:sp>
      <p:sp>
        <p:nvSpPr>
          <p:cNvPr id="33796" name="Slide Number Placeholder 3">
            <a:extLst>
              <a:ext uri="{FF2B5EF4-FFF2-40B4-BE49-F238E27FC236}">
                <a16:creationId xmlns:a16="http://schemas.microsoft.com/office/drawing/2014/main" id="{4E86D6D3-E4A3-41A3-81F3-1078517C60E2}"/>
              </a:ext>
            </a:extLst>
          </p:cNvPr>
          <p:cNvSpPr>
            <a:spLocks noGrp="1"/>
          </p:cNvSpPr>
          <p:nvPr>
            <p:ph type="sldNum" sz="quarter" idx="4294967295"/>
          </p:nvPr>
        </p:nvSpPr>
        <p:spPr bwMode="auto">
          <a:xfrm>
            <a:off x="11712575" y="6381750"/>
            <a:ext cx="360363"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panose="020B0604020202020204" pitchFamily="34" charset="0"/>
                <a:cs typeface="Arial" panose="020B0604020202020204" pitchFamily="34" charset="0"/>
              </a:defRPr>
            </a:lvl1pPr>
            <a:lvl2pPr marL="741363" indent="-284163">
              <a:defRPr sz="2400">
                <a:solidFill>
                  <a:schemeClr val="tx1"/>
                </a:solidFill>
                <a:latin typeface="Arial" panose="020B0604020202020204" pitchFamily="34" charset="0"/>
                <a:cs typeface="Arial" panose="020B0604020202020204" pitchFamily="34" charset="0"/>
              </a:defRPr>
            </a:lvl2pPr>
            <a:lvl3pPr marL="1141413" indent="-227013">
              <a:defRPr sz="2400">
                <a:solidFill>
                  <a:schemeClr val="tx1"/>
                </a:solidFill>
                <a:latin typeface="Arial" panose="020B0604020202020204" pitchFamily="34" charset="0"/>
                <a:cs typeface="Arial" panose="020B0604020202020204" pitchFamily="34" charset="0"/>
              </a:defRPr>
            </a:lvl3pPr>
            <a:lvl4pPr marL="1598613" indent="-227013">
              <a:defRPr sz="2400">
                <a:solidFill>
                  <a:schemeClr val="tx1"/>
                </a:solidFill>
                <a:latin typeface="Arial" panose="020B0604020202020204" pitchFamily="34" charset="0"/>
                <a:cs typeface="Arial" panose="020B0604020202020204" pitchFamily="34" charset="0"/>
              </a:defRPr>
            </a:lvl4pPr>
            <a:lvl5pPr marL="2055813" indent="-227013">
              <a:defRPr sz="2400">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a:fld id="{EFE761EC-A904-48AB-937F-1DD358C1B267}" type="slidenum">
              <a:rPr lang="en-US" altLang="en-US" sz="900" smtClean="0">
                <a:solidFill>
                  <a:schemeClr val="bg1"/>
                </a:solidFill>
                <a:latin typeface="Calibri" panose="020F0502020204030204" pitchFamily="34" charset="0"/>
                <a:cs typeface="Calibri" panose="020F0502020204030204" pitchFamily="34" charset="0"/>
              </a:rPr>
              <a:pPr algn="l"/>
              <a:t>4</a:t>
            </a:fld>
            <a:endParaRPr lang="en-US" altLang="en-US" sz="900">
              <a:solidFill>
                <a:schemeClr val="bg1"/>
              </a:solidFill>
              <a:latin typeface="Calibri" panose="020F0502020204030204" pitchFamily="34" charset="0"/>
              <a:cs typeface="Calibri" panose="020F0502020204030204" pitchFamily="34"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6A5BEE2D-837E-4DCA-B2DD-22C6B2823944}"/>
              </a:ext>
            </a:extLst>
          </p:cNvPr>
          <p:cNvSpPr>
            <a:spLocks noGrp="1" noChangeArrowheads="1"/>
          </p:cNvSpPr>
          <p:nvPr>
            <p:ph type="title"/>
          </p:nvPr>
        </p:nvSpPr>
        <p:spPr>
          <a:xfrm>
            <a:off x="6312030" y="2760367"/>
            <a:ext cx="4824670" cy="703263"/>
          </a:xfrm>
        </p:spPr>
        <p:txBody>
          <a:bodyPr/>
          <a:lstStyle/>
          <a:p>
            <a:r>
              <a:rPr lang="de-DE" altLang="de-DE" dirty="0"/>
              <a:t>ELSIE Sensitization Workstream</a:t>
            </a:r>
          </a:p>
        </p:txBody>
      </p:sp>
      <p:sp>
        <p:nvSpPr>
          <p:cNvPr id="3" name="TextBox 2">
            <a:extLst>
              <a:ext uri="{FF2B5EF4-FFF2-40B4-BE49-F238E27FC236}">
                <a16:creationId xmlns:a16="http://schemas.microsoft.com/office/drawing/2014/main" id="{640FC7B8-011B-478B-A6ED-39EA612648E2}"/>
              </a:ext>
            </a:extLst>
          </p:cNvPr>
          <p:cNvSpPr txBox="1"/>
          <p:nvPr/>
        </p:nvSpPr>
        <p:spPr>
          <a:xfrm>
            <a:off x="1227115" y="5373270"/>
            <a:ext cx="41957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libri" panose="020F0502020204030204"/>
                <a:ea typeface="+mn-ea"/>
                <a:cs typeface="+mn-cs"/>
              </a:rPr>
              <a:t>Geraldine Whelan</a:t>
            </a:r>
            <a:endPar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mn-cs"/>
              </a:rPr>
              <a:t>Computational Toxicologist</a:t>
            </a:r>
            <a:endPar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GSK </a:t>
            </a:r>
          </a:p>
        </p:txBody>
      </p:sp>
      <p:pic>
        <p:nvPicPr>
          <p:cNvPr id="4" name="Picture 3" descr="A person wearing glasses&#10;&#10;Description automatically generated with medium confidence">
            <a:extLst>
              <a:ext uri="{FF2B5EF4-FFF2-40B4-BE49-F238E27FC236}">
                <a16:creationId xmlns:a16="http://schemas.microsoft.com/office/drawing/2014/main" id="{4AD0D35B-5BE8-490B-995A-1652855CE945}"/>
              </a:ext>
            </a:extLst>
          </p:cNvPr>
          <p:cNvPicPr>
            <a:picLocks noChangeAspect="1"/>
          </p:cNvPicPr>
          <p:nvPr/>
        </p:nvPicPr>
        <p:blipFill rotWithShape="1">
          <a:blip r:embed="rId3">
            <a:extLst>
              <a:ext uri="{28A0092B-C50C-407E-A947-70E740481C1C}">
                <a14:useLocalDpi xmlns:a14="http://schemas.microsoft.com/office/drawing/2010/main" val="0"/>
              </a:ext>
            </a:extLst>
          </a:blip>
          <a:srcRect l="6138" t="19187" r="11240" b="5148"/>
          <a:stretch/>
        </p:blipFill>
        <p:spPr>
          <a:xfrm>
            <a:off x="1218557" y="1052670"/>
            <a:ext cx="3275447" cy="399302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ihandform: Form 31">
            <a:extLst>
              <a:ext uri="{FF2B5EF4-FFF2-40B4-BE49-F238E27FC236}">
                <a16:creationId xmlns:a16="http://schemas.microsoft.com/office/drawing/2014/main" id="{B862843E-63C5-40D4-8195-9BE7389C1101}"/>
              </a:ext>
            </a:extLst>
          </p:cNvPr>
          <p:cNvSpPr/>
          <p:nvPr/>
        </p:nvSpPr>
        <p:spPr bwMode="gray">
          <a:xfrm rot="5725504">
            <a:off x="10095707" y="1112044"/>
            <a:ext cx="941387" cy="2473325"/>
          </a:xfrm>
          <a:custGeom>
            <a:avLst/>
            <a:gdLst>
              <a:gd name="connsiteX0" fmla="*/ 300999 w 2449404"/>
              <a:gd name="connsiteY0" fmla="*/ 114962 h 3716509"/>
              <a:gd name="connsiteX1" fmla="*/ 1983495 w 2449404"/>
              <a:gd name="connsiteY1" fmla="*/ 200306 h 3716509"/>
              <a:gd name="connsiteX2" fmla="*/ 2288295 w 2449404"/>
              <a:gd name="connsiteY2" fmla="*/ 1638962 h 3716509"/>
              <a:gd name="connsiteX3" fmla="*/ 2300487 w 2449404"/>
              <a:gd name="connsiteY3" fmla="*/ 3236114 h 3716509"/>
              <a:gd name="connsiteX4" fmla="*/ 398535 w 2449404"/>
              <a:gd name="connsiteY4" fmla="*/ 3577490 h 3716509"/>
              <a:gd name="connsiteX5" fmla="*/ 8391 w 2449404"/>
              <a:gd name="connsiteY5" fmla="*/ 1175666 h 3716509"/>
              <a:gd name="connsiteX6" fmla="*/ 300999 w 2449404"/>
              <a:gd name="connsiteY6" fmla="*/ 114962 h 371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404" h="3716509">
                <a:moveTo>
                  <a:pt x="300999" y="114962"/>
                </a:moveTo>
                <a:cubicBezTo>
                  <a:pt x="630183" y="-47598"/>
                  <a:pt x="1652279" y="-53694"/>
                  <a:pt x="1983495" y="200306"/>
                </a:cubicBezTo>
                <a:cubicBezTo>
                  <a:pt x="2314711" y="454306"/>
                  <a:pt x="2235463" y="1132994"/>
                  <a:pt x="2288295" y="1638962"/>
                </a:cubicBezTo>
                <a:cubicBezTo>
                  <a:pt x="2341127" y="2144930"/>
                  <a:pt x="2615447" y="2913026"/>
                  <a:pt x="2300487" y="3236114"/>
                </a:cubicBezTo>
                <a:cubicBezTo>
                  <a:pt x="1985527" y="3559202"/>
                  <a:pt x="780551" y="3920898"/>
                  <a:pt x="398535" y="3577490"/>
                </a:cubicBezTo>
                <a:cubicBezTo>
                  <a:pt x="16519" y="3234082"/>
                  <a:pt x="26679" y="1756818"/>
                  <a:pt x="8391" y="1175666"/>
                </a:cubicBezTo>
                <a:cubicBezTo>
                  <a:pt x="-9897" y="594514"/>
                  <a:pt x="-28185" y="277522"/>
                  <a:pt x="300999" y="114962"/>
                </a:cubicBezTo>
                <a:close/>
              </a:path>
            </a:pathLst>
          </a:custGeom>
          <a:solidFill>
            <a:srgbClr val="FFDCB9"/>
          </a:solidFill>
          <a:ln w="9525" cap="flat" cmpd="sng" algn="ctr">
            <a:noFill/>
            <a:prstDash val="solid"/>
          </a:ln>
          <a:effectLst/>
        </p:spPr>
        <p:txBody>
          <a:bodyPr anchor="ctr"/>
          <a:lstStyle/>
          <a:p>
            <a:pPr algn="ctr" eaLnBrk="1" fontAlgn="auto" hangingPunct="1">
              <a:spcBef>
                <a:spcPts val="300"/>
              </a:spcBef>
              <a:spcAft>
                <a:spcPts val="300"/>
              </a:spcAft>
              <a:buClr>
                <a:schemeClr val="bg1"/>
              </a:buClr>
              <a:buSzPct val="100000"/>
              <a:buFont typeface="Arial" panose="020B0604020202020204" pitchFamily="34" charset="0"/>
              <a:buNone/>
              <a:defRPr/>
            </a:pPr>
            <a:endParaRPr lang="de-DE" sz="1600" kern="0" dirty="0">
              <a:solidFill>
                <a:srgbClr val="FFFFFF"/>
              </a:solidFill>
              <a:latin typeface="Verdana" panose="020B0604030504040204" pitchFamily="34" charset="0"/>
            </a:endParaRPr>
          </a:p>
        </p:txBody>
      </p:sp>
      <p:sp>
        <p:nvSpPr>
          <p:cNvPr id="35843" name="Textplatzhalter 1">
            <a:extLst>
              <a:ext uri="{FF2B5EF4-FFF2-40B4-BE49-F238E27FC236}">
                <a16:creationId xmlns:a16="http://schemas.microsoft.com/office/drawing/2014/main" id="{1D76A77C-2F9C-4900-B9AA-890230CF0726}"/>
              </a:ext>
            </a:extLst>
          </p:cNvPr>
          <p:cNvSpPr>
            <a:spLocks noGrp="1" noChangeArrowheads="1"/>
          </p:cNvSpPr>
          <p:nvPr>
            <p:ph type="body" sz="quarter" idx="14"/>
          </p:nvPr>
        </p:nvSpPr>
        <p:spPr bwMode="auto">
          <a:xfrm>
            <a:off x="777875" y="765175"/>
            <a:ext cx="1034415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r>
              <a:rPr lang="de-DE" altLang="de-DE"/>
              <a:t>Risk Assessment (e.g. of E&amp;Ls)</a:t>
            </a:r>
          </a:p>
        </p:txBody>
      </p:sp>
      <p:sp>
        <p:nvSpPr>
          <p:cNvPr id="35844" name="Foliennummernplatzhalter 3">
            <a:extLst>
              <a:ext uri="{FF2B5EF4-FFF2-40B4-BE49-F238E27FC236}">
                <a16:creationId xmlns:a16="http://schemas.microsoft.com/office/drawing/2014/main" id="{D294716C-1DFE-4628-85DB-363BE10899ED}"/>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94BE8D6-35A4-405B-B686-648782F9153C}" type="slidenum">
              <a:rPr lang="en-US" altLang="en-US" sz="900" smtClean="0">
                <a:solidFill>
                  <a:schemeClr val="bg1"/>
                </a:solidFill>
                <a:latin typeface="Calibri" panose="020F0502020204030204" pitchFamily="34" charset="0"/>
                <a:cs typeface="Calibri" panose="020F0502020204030204" pitchFamily="34" charset="0"/>
              </a:rPr>
              <a:pPr/>
              <a:t>6</a:t>
            </a:fld>
            <a:endParaRPr lang="en-US" altLang="en-US" sz="900">
              <a:solidFill>
                <a:schemeClr val="bg1"/>
              </a:solidFill>
              <a:latin typeface="Calibri" panose="020F0502020204030204" pitchFamily="34" charset="0"/>
              <a:cs typeface="Calibri" panose="020F0502020204030204" pitchFamily="34" charset="0"/>
            </a:endParaRPr>
          </a:p>
        </p:txBody>
      </p:sp>
      <p:sp>
        <p:nvSpPr>
          <p:cNvPr id="5" name="Freihandform: Form 4">
            <a:extLst>
              <a:ext uri="{FF2B5EF4-FFF2-40B4-BE49-F238E27FC236}">
                <a16:creationId xmlns:a16="http://schemas.microsoft.com/office/drawing/2014/main" id="{31554551-24A2-4C49-AB18-D617371A9E01}"/>
              </a:ext>
            </a:extLst>
          </p:cNvPr>
          <p:cNvSpPr/>
          <p:nvPr/>
        </p:nvSpPr>
        <p:spPr bwMode="gray">
          <a:xfrm rot="5725504">
            <a:off x="2343943" y="773907"/>
            <a:ext cx="887413" cy="3054350"/>
          </a:xfrm>
          <a:custGeom>
            <a:avLst/>
            <a:gdLst>
              <a:gd name="connsiteX0" fmla="*/ 300999 w 2449404"/>
              <a:gd name="connsiteY0" fmla="*/ 114962 h 3716509"/>
              <a:gd name="connsiteX1" fmla="*/ 1983495 w 2449404"/>
              <a:gd name="connsiteY1" fmla="*/ 200306 h 3716509"/>
              <a:gd name="connsiteX2" fmla="*/ 2288295 w 2449404"/>
              <a:gd name="connsiteY2" fmla="*/ 1638962 h 3716509"/>
              <a:gd name="connsiteX3" fmla="*/ 2300487 w 2449404"/>
              <a:gd name="connsiteY3" fmla="*/ 3236114 h 3716509"/>
              <a:gd name="connsiteX4" fmla="*/ 398535 w 2449404"/>
              <a:gd name="connsiteY4" fmla="*/ 3577490 h 3716509"/>
              <a:gd name="connsiteX5" fmla="*/ 8391 w 2449404"/>
              <a:gd name="connsiteY5" fmla="*/ 1175666 h 3716509"/>
              <a:gd name="connsiteX6" fmla="*/ 300999 w 2449404"/>
              <a:gd name="connsiteY6" fmla="*/ 114962 h 371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404" h="3716509">
                <a:moveTo>
                  <a:pt x="300999" y="114962"/>
                </a:moveTo>
                <a:cubicBezTo>
                  <a:pt x="630183" y="-47598"/>
                  <a:pt x="1652279" y="-53694"/>
                  <a:pt x="1983495" y="200306"/>
                </a:cubicBezTo>
                <a:cubicBezTo>
                  <a:pt x="2314711" y="454306"/>
                  <a:pt x="2235463" y="1132994"/>
                  <a:pt x="2288295" y="1638962"/>
                </a:cubicBezTo>
                <a:cubicBezTo>
                  <a:pt x="2341127" y="2144930"/>
                  <a:pt x="2615447" y="2913026"/>
                  <a:pt x="2300487" y="3236114"/>
                </a:cubicBezTo>
                <a:cubicBezTo>
                  <a:pt x="1985527" y="3559202"/>
                  <a:pt x="780551" y="3920898"/>
                  <a:pt x="398535" y="3577490"/>
                </a:cubicBezTo>
                <a:cubicBezTo>
                  <a:pt x="16519" y="3234082"/>
                  <a:pt x="26679" y="1756818"/>
                  <a:pt x="8391" y="1175666"/>
                </a:cubicBezTo>
                <a:cubicBezTo>
                  <a:pt x="-9897" y="594514"/>
                  <a:pt x="-28185" y="277522"/>
                  <a:pt x="300999" y="114962"/>
                </a:cubicBezTo>
                <a:close/>
              </a:path>
            </a:pathLst>
          </a:custGeom>
          <a:solidFill>
            <a:srgbClr val="FFDCB9"/>
          </a:solidFill>
          <a:ln w="9525" cap="flat" cmpd="sng" algn="ctr">
            <a:noFill/>
            <a:prstDash val="solid"/>
          </a:ln>
          <a:effectLst/>
        </p:spPr>
        <p:txBody>
          <a:bodyPr anchor="ctr"/>
          <a:lstStyle/>
          <a:p>
            <a:pPr algn="ctr" eaLnBrk="1" fontAlgn="auto" hangingPunct="1">
              <a:spcBef>
                <a:spcPts val="300"/>
              </a:spcBef>
              <a:spcAft>
                <a:spcPts val="300"/>
              </a:spcAft>
              <a:buClr>
                <a:schemeClr val="bg1"/>
              </a:buClr>
              <a:buSzPct val="100000"/>
              <a:buFont typeface="Arial" panose="020B0604020202020204" pitchFamily="34" charset="0"/>
              <a:buNone/>
              <a:defRPr/>
            </a:pPr>
            <a:endParaRPr lang="de-DE" sz="1600" kern="0" dirty="0">
              <a:solidFill>
                <a:srgbClr val="FFFFFF"/>
              </a:solidFill>
              <a:latin typeface="Verdana" panose="020B0604030504040204" pitchFamily="34" charset="0"/>
            </a:endParaRPr>
          </a:p>
        </p:txBody>
      </p:sp>
      <p:sp>
        <p:nvSpPr>
          <p:cNvPr id="6" name="Rechteck 5">
            <a:extLst>
              <a:ext uri="{FF2B5EF4-FFF2-40B4-BE49-F238E27FC236}">
                <a16:creationId xmlns:a16="http://schemas.microsoft.com/office/drawing/2014/main" id="{600176B3-6FC1-4AD7-9313-CBB25BC2EF03}"/>
              </a:ext>
            </a:extLst>
          </p:cNvPr>
          <p:cNvSpPr/>
          <p:nvPr/>
        </p:nvSpPr>
        <p:spPr>
          <a:xfrm>
            <a:off x="1127125" y="1916113"/>
            <a:ext cx="3316288" cy="771525"/>
          </a:xfrm>
          <a:custGeom>
            <a:avLst/>
            <a:gdLst>
              <a:gd name="connsiteX0" fmla="*/ 0 w 3315972"/>
              <a:gd name="connsiteY0" fmla="*/ 0 h 771170"/>
              <a:gd name="connsiteX1" fmla="*/ 453183 w 3315972"/>
              <a:gd name="connsiteY1" fmla="*/ 0 h 771170"/>
              <a:gd name="connsiteX2" fmla="*/ 972685 w 3315972"/>
              <a:gd name="connsiteY2" fmla="*/ 0 h 771170"/>
              <a:gd name="connsiteX3" fmla="*/ 1558507 w 3315972"/>
              <a:gd name="connsiteY3" fmla="*/ 0 h 771170"/>
              <a:gd name="connsiteX4" fmla="*/ 2144329 w 3315972"/>
              <a:gd name="connsiteY4" fmla="*/ 0 h 771170"/>
              <a:gd name="connsiteX5" fmla="*/ 2630671 w 3315972"/>
              <a:gd name="connsiteY5" fmla="*/ 0 h 771170"/>
              <a:gd name="connsiteX6" fmla="*/ 3315972 w 3315972"/>
              <a:gd name="connsiteY6" fmla="*/ 0 h 771170"/>
              <a:gd name="connsiteX7" fmla="*/ 3315972 w 3315972"/>
              <a:gd name="connsiteY7" fmla="*/ 385585 h 771170"/>
              <a:gd name="connsiteX8" fmla="*/ 3315972 w 3315972"/>
              <a:gd name="connsiteY8" fmla="*/ 771170 h 771170"/>
              <a:gd name="connsiteX9" fmla="*/ 2862789 w 3315972"/>
              <a:gd name="connsiteY9" fmla="*/ 771170 h 771170"/>
              <a:gd name="connsiteX10" fmla="*/ 2343287 w 3315972"/>
              <a:gd name="connsiteY10" fmla="*/ 771170 h 771170"/>
              <a:gd name="connsiteX11" fmla="*/ 1790625 w 3315972"/>
              <a:gd name="connsiteY11" fmla="*/ 771170 h 771170"/>
              <a:gd name="connsiteX12" fmla="*/ 1237963 w 3315972"/>
              <a:gd name="connsiteY12" fmla="*/ 771170 h 771170"/>
              <a:gd name="connsiteX13" fmla="*/ 718461 w 3315972"/>
              <a:gd name="connsiteY13" fmla="*/ 771170 h 771170"/>
              <a:gd name="connsiteX14" fmla="*/ 0 w 3315972"/>
              <a:gd name="connsiteY14" fmla="*/ 771170 h 771170"/>
              <a:gd name="connsiteX15" fmla="*/ 0 w 3315972"/>
              <a:gd name="connsiteY15" fmla="*/ 393297 h 771170"/>
              <a:gd name="connsiteX16" fmla="*/ 0 w 3315972"/>
              <a:gd name="connsiteY16" fmla="*/ 0 h 77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15972" h="771170" extrusionOk="0">
                <a:moveTo>
                  <a:pt x="0" y="0"/>
                </a:moveTo>
                <a:cubicBezTo>
                  <a:pt x="148566" y="-51750"/>
                  <a:pt x="296756" y="40666"/>
                  <a:pt x="453183" y="0"/>
                </a:cubicBezTo>
                <a:cubicBezTo>
                  <a:pt x="609610" y="-40666"/>
                  <a:pt x="727010" y="24340"/>
                  <a:pt x="972685" y="0"/>
                </a:cubicBezTo>
                <a:cubicBezTo>
                  <a:pt x="1218360" y="-24340"/>
                  <a:pt x="1398276" y="47842"/>
                  <a:pt x="1558507" y="0"/>
                </a:cubicBezTo>
                <a:cubicBezTo>
                  <a:pt x="1718738" y="-47842"/>
                  <a:pt x="1929382" y="3806"/>
                  <a:pt x="2144329" y="0"/>
                </a:cubicBezTo>
                <a:cubicBezTo>
                  <a:pt x="2359276" y="-3806"/>
                  <a:pt x="2528348" y="10662"/>
                  <a:pt x="2630671" y="0"/>
                </a:cubicBezTo>
                <a:cubicBezTo>
                  <a:pt x="2732994" y="-10662"/>
                  <a:pt x="2992925" y="33077"/>
                  <a:pt x="3315972" y="0"/>
                </a:cubicBezTo>
                <a:cubicBezTo>
                  <a:pt x="3330205" y="138596"/>
                  <a:pt x="3274501" y="298104"/>
                  <a:pt x="3315972" y="385585"/>
                </a:cubicBezTo>
                <a:cubicBezTo>
                  <a:pt x="3357443" y="473067"/>
                  <a:pt x="3272787" y="668120"/>
                  <a:pt x="3315972" y="771170"/>
                </a:cubicBezTo>
                <a:cubicBezTo>
                  <a:pt x="3147529" y="772136"/>
                  <a:pt x="2959247" y="720225"/>
                  <a:pt x="2862789" y="771170"/>
                </a:cubicBezTo>
                <a:cubicBezTo>
                  <a:pt x="2766331" y="822115"/>
                  <a:pt x="2515190" y="713303"/>
                  <a:pt x="2343287" y="771170"/>
                </a:cubicBezTo>
                <a:cubicBezTo>
                  <a:pt x="2171384" y="829037"/>
                  <a:pt x="1958554" y="741714"/>
                  <a:pt x="1790625" y="771170"/>
                </a:cubicBezTo>
                <a:cubicBezTo>
                  <a:pt x="1622696" y="800626"/>
                  <a:pt x="1358626" y="737283"/>
                  <a:pt x="1237963" y="771170"/>
                </a:cubicBezTo>
                <a:cubicBezTo>
                  <a:pt x="1117300" y="805057"/>
                  <a:pt x="871639" y="753001"/>
                  <a:pt x="718461" y="771170"/>
                </a:cubicBezTo>
                <a:cubicBezTo>
                  <a:pt x="565283" y="789339"/>
                  <a:pt x="191579" y="701902"/>
                  <a:pt x="0" y="771170"/>
                </a:cubicBezTo>
                <a:cubicBezTo>
                  <a:pt x="-2830" y="663609"/>
                  <a:pt x="5193" y="491902"/>
                  <a:pt x="0" y="393297"/>
                </a:cubicBezTo>
                <a:cubicBezTo>
                  <a:pt x="-5193" y="294692"/>
                  <a:pt x="46455" y="129296"/>
                  <a:pt x="0" y="0"/>
                </a:cubicBezTo>
                <a:close/>
              </a:path>
            </a:pathLst>
          </a:custGeom>
          <a:noFill/>
          <a:ln w="25400" cap="flat" cmpd="sng" algn="ctr">
            <a:solidFill>
              <a:srgbClr val="30426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5847" name="Textfeld 6">
            <a:extLst>
              <a:ext uri="{FF2B5EF4-FFF2-40B4-BE49-F238E27FC236}">
                <a16:creationId xmlns:a16="http://schemas.microsoft.com/office/drawing/2014/main" id="{8A0A8862-2AAA-4E60-90FE-ACDA52E605FA}"/>
              </a:ext>
            </a:extLst>
          </p:cNvPr>
          <p:cNvSpPr txBox="1">
            <a:spLocks noChangeArrowheads="1"/>
          </p:cNvSpPr>
          <p:nvPr/>
        </p:nvSpPr>
        <p:spPr bwMode="auto">
          <a:xfrm>
            <a:off x="1260475" y="2071688"/>
            <a:ext cx="3314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de-DE" altLang="de-DE">
                <a:solidFill>
                  <a:srgbClr val="304269"/>
                </a:solidFill>
              </a:rPr>
              <a:t>Exposure Assessment </a:t>
            </a:r>
          </a:p>
        </p:txBody>
      </p:sp>
      <p:sp>
        <p:nvSpPr>
          <p:cNvPr id="8" name="Freihandform: Form 7">
            <a:extLst>
              <a:ext uri="{FF2B5EF4-FFF2-40B4-BE49-F238E27FC236}">
                <a16:creationId xmlns:a16="http://schemas.microsoft.com/office/drawing/2014/main" id="{324E6359-D93C-49F6-AE37-4F232BF20E88}"/>
              </a:ext>
            </a:extLst>
          </p:cNvPr>
          <p:cNvSpPr/>
          <p:nvPr/>
        </p:nvSpPr>
        <p:spPr bwMode="gray">
          <a:xfrm rot="5725504">
            <a:off x="6465888" y="757237"/>
            <a:ext cx="877888" cy="3052763"/>
          </a:xfrm>
          <a:custGeom>
            <a:avLst/>
            <a:gdLst>
              <a:gd name="connsiteX0" fmla="*/ 300999 w 2449404"/>
              <a:gd name="connsiteY0" fmla="*/ 114962 h 3716509"/>
              <a:gd name="connsiteX1" fmla="*/ 1983495 w 2449404"/>
              <a:gd name="connsiteY1" fmla="*/ 200306 h 3716509"/>
              <a:gd name="connsiteX2" fmla="*/ 2288295 w 2449404"/>
              <a:gd name="connsiteY2" fmla="*/ 1638962 h 3716509"/>
              <a:gd name="connsiteX3" fmla="*/ 2300487 w 2449404"/>
              <a:gd name="connsiteY3" fmla="*/ 3236114 h 3716509"/>
              <a:gd name="connsiteX4" fmla="*/ 398535 w 2449404"/>
              <a:gd name="connsiteY4" fmla="*/ 3577490 h 3716509"/>
              <a:gd name="connsiteX5" fmla="*/ 8391 w 2449404"/>
              <a:gd name="connsiteY5" fmla="*/ 1175666 h 3716509"/>
              <a:gd name="connsiteX6" fmla="*/ 300999 w 2449404"/>
              <a:gd name="connsiteY6" fmla="*/ 114962 h 371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404" h="3716509">
                <a:moveTo>
                  <a:pt x="300999" y="114962"/>
                </a:moveTo>
                <a:cubicBezTo>
                  <a:pt x="630183" y="-47598"/>
                  <a:pt x="1652279" y="-53694"/>
                  <a:pt x="1983495" y="200306"/>
                </a:cubicBezTo>
                <a:cubicBezTo>
                  <a:pt x="2314711" y="454306"/>
                  <a:pt x="2235463" y="1132994"/>
                  <a:pt x="2288295" y="1638962"/>
                </a:cubicBezTo>
                <a:cubicBezTo>
                  <a:pt x="2341127" y="2144930"/>
                  <a:pt x="2615447" y="2913026"/>
                  <a:pt x="2300487" y="3236114"/>
                </a:cubicBezTo>
                <a:cubicBezTo>
                  <a:pt x="1985527" y="3559202"/>
                  <a:pt x="780551" y="3920898"/>
                  <a:pt x="398535" y="3577490"/>
                </a:cubicBezTo>
                <a:cubicBezTo>
                  <a:pt x="16519" y="3234082"/>
                  <a:pt x="26679" y="1756818"/>
                  <a:pt x="8391" y="1175666"/>
                </a:cubicBezTo>
                <a:cubicBezTo>
                  <a:pt x="-9897" y="594514"/>
                  <a:pt x="-28185" y="277522"/>
                  <a:pt x="300999" y="114962"/>
                </a:cubicBezTo>
                <a:close/>
              </a:path>
            </a:pathLst>
          </a:custGeom>
          <a:solidFill>
            <a:srgbClr val="FFDCB9"/>
          </a:solidFill>
          <a:ln w="9525" cap="flat" cmpd="sng" algn="ctr">
            <a:noFill/>
            <a:prstDash val="solid"/>
          </a:ln>
          <a:effectLst/>
        </p:spPr>
        <p:txBody>
          <a:bodyPr anchor="ctr"/>
          <a:lstStyle/>
          <a:p>
            <a:pPr algn="ctr" eaLnBrk="1" fontAlgn="auto" hangingPunct="1">
              <a:spcBef>
                <a:spcPts val="300"/>
              </a:spcBef>
              <a:spcAft>
                <a:spcPts val="300"/>
              </a:spcAft>
              <a:buClr>
                <a:schemeClr val="bg1"/>
              </a:buClr>
              <a:buSzPct val="100000"/>
              <a:buFont typeface="Arial" panose="020B0604020202020204" pitchFamily="34" charset="0"/>
              <a:buNone/>
              <a:defRPr/>
            </a:pPr>
            <a:endParaRPr lang="de-DE" sz="1600" kern="0" dirty="0">
              <a:solidFill>
                <a:srgbClr val="FFFFFF"/>
              </a:solidFill>
              <a:latin typeface="Verdana" panose="020B0604030504040204" pitchFamily="34" charset="0"/>
            </a:endParaRPr>
          </a:p>
        </p:txBody>
      </p:sp>
      <p:sp>
        <p:nvSpPr>
          <p:cNvPr id="9" name="Rechteck 8">
            <a:extLst>
              <a:ext uri="{FF2B5EF4-FFF2-40B4-BE49-F238E27FC236}">
                <a16:creationId xmlns:a16="http://schemas.microsoft.com/office/drawing/2014/main" id="{ACDDDBB5-BE68-41A2-8EA8-2B20F2635200}"/>
              </a:ext>
            </a:extLst>
          </p:cNvPr>
          <p:cNvSpPr/>
          <p:nvPr/>
        </p:nvSpPr>
        <p:spPr>
          <a:xfrm>
            <a:off x="5262563" y="1916113"/>
            <a:ext cx="3282950" cy="771525"/>
          </a:xfrm>
          <a:custGeom>
            <a:avLst/>
            <a:gdLst>
              <a:gd name="connsiteX0" fmla="*/ 0 w 3315972"/>
              <a:gd name="connsiteY0" fmla="*/ 0 h 771170"/>
              <a:gd name="connsiteX1" fmla="*/ 453183 w 3315972"/>
              <a:gd name="connsiteY1" fmla="*/ 0 h 771170"/>
              <a:gd name="connsiteX2" fmla="*/ 972685 w 3315972"/>
              <a:gd name="connsiteY2" fmla="*/ 0 h 771170"/>
              <a:gd name="connsiteX3" fmla="*/ 1558507 w 3315972"/>
              <a:gd name="connsiteY3" fmla="*/ 0 h 771170"/>
              <a:gd name="connsiteX4" fmla="*/ 2144329 w 3315972"/>
              <a:gd name="connsiteY4" fmla="*/ 0 h 771170"/>
              <a:gd name="connsiteX5" fmla="*/ 2630671 w 3315972"/>
              <a:gd name="connsiteY5" fmla="*/ 0 h 771170"/>
              <a:gd name="connsiteX6" fmla="*/ 3315972 w 3315972"/>
              <a:gd name="connsiteY6" fmla="*/ 0 h 771170"/>
              <a:gd name="connsiteX7" fmla="*/ 3315972 w 3315972"/>
              <a:gd name="connsiteY7" fmla="*/ 385585 h 771170"/>
              <a:gd name="connsiteX8" fmla="*/ 3315972 w 3315972"/>
              <a:gd name="connsiteY8" fmla="*/ 771170 h 771170"/>
              <a:gd name="connsiteX9" fmla="*/ 2862789 w 3315972"/>
              <a:gd name="connsiteY9" fmla="*/ 771170 h 771170"/>
              <a:gd name="connsiteX10" fmla="*/ 2343287 w 3315972"/>
              <a:gd name="connsiteY10" fmla="*/ 771170 h 771170"/>
              <a:gd name="connsiteX11" fmla="*/ 1790625 w 3315972"/>
              <a:gd name="connsiteY11" fmla="*/ 771170 h 771170"/>
              <a:gd name="connsiteX12" fmla="*/ 1237963 w 3315972"/>
              <a:gd name="connsiteY12" fmla="*/ 771170 h 771170"/>
              <a:gd name="connsiteX13" fmla="*/ 718461 w 3315972"/>
              <a:gd name="connsiteY13" fmla="*/ 771170 h 771170"/>
              <a:gd name="connsiteX14" fmla="*/ 0 w 3315972"/>
              <a:gd name="connsiteY14" fmla="*/ 771170 h 771170"/>
              <a:gd name="connsiteX15" fmla="*/ 0 w 3315972"/>
              <a:gd name="connsiteY15" fmla="*/ 393297 h 771170"/>
              <a:gd name="connsiteX16" fmla="*/ 0 w 3315972"/>
              <a:gd name="connsiteY16" fmla="*/ 0 h 77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15972" h="771170" extrusionOk="0">
                <a:moveTo>
                  <a:pt x="0" y="0"/>
                </a:moveTo>
                <a:cubicBezTo>
                  <a:pt x="148566" y="-51750"/>
                  <a:pt x="296756" y="40666"/>
                  <a:pt x="453183" y="0"/>
                </a:cubicBezTo>
                <a:cubicBezTo>
                  <a:pt x="609610" y="-40666"/>
                  <a:pt x="727010" y="24340"/>
                  <a:pt x="972685" y="0"/>
                </a:cubicBezTo>
                <a:cubicBezTo>
                  <a:pt x="1218360" y="-24340"/>
                  <a:pt x="1398276" y="47842"/>
                  <a:pt x="1558507" y="0"/>
                </a:cubicBezTo>
                <a:cubicBezTo>
                  <a:pt x="1718738" y="-47842"/>
                  <a:pt x="1929382" y="3806"/>
                  <a:pt x="2144329" y="0"/>
                </a:cubicBezTo>
                <a:cubicBezTo>
                  <a:pt x="2359276" y="-3806"/>
                  <a:pt x="2528348" y="10662"/>
                  <a:pt x="2630671" y="0"/>
                </a:cubicBezTo>
                <a:cubicBezTo>
                  <a:pt x="2732994" y="-10662"/>
                  <a:pt x="2992925" y="33077"/>
                  <a:pt x="3315972" y="0"/>
                </a:cubicBezTo>
                <a:cubicBezTo>
                  <a:pt x="3330205" y="138596"/>
                  <a:pt x="3274501" y="298104"/>
                  <a:pt x="3315972" y="385585"/>
                </a:cubicBezTo>
                <a:cubicBezTo>
                  <a:pt x="3357443" y="473067"/>
                  <a:pt x="3272787" y="668120"/>
                  <a:pt x="3315972" y="771170"/>
                </a:cubicBezTo>
                <a:cubicBezTo>
                  <a:pt x="3147529" y="772136"/>
                  <a:pt x="2959247" y="720225"/>
                  <a:pt x="2862789" y="771170"/>
                </a:cubicBezTo>
                <a:cubicBezTo>
                  <a:pt x="2766331" y="822115"/>
                  <a:pt x="2515190" y="713303"/>
                  <a:pt x="2343287" y="771170"/>
                </a:cubicBezTo>
                <a:cubicBezTo>
                  <a:pt x="2171384" y="829037"/>
                  <a:pt x="1958554" y="741714"/>
                  <a:pt x="1790625" y="771170"/>
                </a:cubicBezTo>
                <a:cubicBezTo>
                  <a:pt x="1622696" y="800626"/>
                  <a:pt x="1358626" y="737283"/>
                  <a:pt x="1237963" y="771170"/>
                </a:cubicBezTo>
                <a:cubicBezTo>
                  <a:pt x="1117300" y="805057"/>
                  <a:pt x="871639" y="753001"/>
                  <a:pt x="718461" y="771170"/>
                </a:cubicBezTo>
                <a:cubicBezTo>
                  <a:pt x="565283" y="789339"/>
                  <a:pt x="191579" y="701902"/>
                  <a:pt x="0" y="771170"/>
                </a:cubicBezTo>
                <a:cubicBezTo>
                  <a:pt x="-2830" y="663609"/>
                  <a:pt x="5193" y="491902"/>
                  <a:pt x="0" y="393297"/>
                </a:cubicBezTo>
                <a:cubicBezTo>
                  <a:pt x="-5193" y="294692"/>
                  <a:pt x="46455" y="129296"/>
                  <a:pt x="0" y="0"/>
                </a:cubicBezTo>
                <a:close/>
              </a:path>
            </a:pathLst>
          </a:custGeom>
          <a:noFill/>
          <a:ln w="25400" cap="flat" cmpd="sng" algn="ctr">
            <a:solidFill>
              <a:srgbClr val="30426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5850" name="Textfeld 9">
            <a:extLst>
              <a:ext uri="{FF2B5EF4-FFF2-40B4-BE49-F238E27FC236}">
                <a16:creationId xmlns:a16="http://schemas.microsoft.com/office/drawing/2014/main" id="{420A7140-B062-4179-94E2-7C061C3331F5}"/>
              </a:ext>
            </a:extLst>
          </p:cNvPr>
          <p:cNvSpPr txBox="1">
            <a:spLocks noChangeArrowheads="1"/>
          </p:cNvSpPr>
          <p:nvPr/>
        </p:nvSpPr>
        <p:spPr bwMode="auto">
          <a:xfrm>
            <a:off x="5297488" y="207168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de-DE" altLang="de-DE">
                <a:solidFill>
                  <a:srgbClr val="304269"/>
                </a:solidFill>
              </a:rPr>
              <a:t>Hazard Identification </a:t>
            </a:r>
          </a:p>
        </p:txBody>
      </p:sp>
      <p:sp>
        <p:nvSpPr>
          <p:cNvPr id="11" name="Freihandform: Form 10">
            <a:extLst>
              <a:ext uri="{FF2B5EF4-FFF2-40B4-BE49-F238E27FC236}">
                <a16:creationId xmlns:a16="http://schemas.microsoft.com/office/drawing/2014/main" id="{2A9D88EF-CA8F-466B-92FD-38DCABD772DB}"/>
              </a:ext>
            </a:extLst>
          </p:cNvPr>
          <p:cNvSpPr/>
          <p:nvPr/>
        </p:nvSpPr>
        <p:spPr bwMode="gray">
          <a:xfrm rot="5725504">
            <a:off x="6371431" y="2256632"/>
            <a:ext cx="879475" cy="3052762"/>
          </a:xfrm>
          <a:custGeom>
            <a:avLst/>
            <a:gdLst>
              <a:gd name="connsiteX0" fmla="*/ 300999 w 2449404"/>
              <a:gd name="connsiteY0" fmla="*/ 114962 h 3716509"/>
              <a:gd name="connsiteX1" fmla="*/ 1983495 w 2449404"/>
              <a:gd name="connsiteY1" fmla="*/ 200306 h 3716509"/>
              <a:gd name="connsiteX2" fmla="*/ 2288295 w 2449404"/>
              <a:gd name="connsiteY2" fmla="*/ 1638962 h 3716509"/>
              <a:gd name="connsiteX3" fmla="*/ 2300487 w 2449404"/>
              <a:gd name="connsiteY3" fmla="*/ 3236114 h 3716509"/>
              <a:gd name="connsiteX4" fmla="*/ 398535 w 2449404"/>
              <a:gd name="connsiteY4" fmla="*/ 3577490 h 3716509"/>
              <a:gd name="connsiteX5" fmla="*/ 8391 w 2449404"/>
              <a:gd name="connsiteY5" fmla="*/ 1175666 h 3716509"/>
              <a:gd name="connsiteX6" fmla="*/ 300999 w 2449404"/>
              <a:gd name="connsiteY6" fmla="*/ 114962 h 371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404" h="3716509">
                <a:moveTo>
                  <a:pt x="300999" y="114962"/>
                </a:moveTo>
                <a:cubicBezTo>
                  <a:pt x="630183" y="-47598"/>
                  <a:pt x="1652279" y="-53694"/>
                  <a:pt x="1983495" y="200306"/>
                </a:cubicBezTo>
                <a:cubicBezTo>
                  <a:pt x="2314711" y="454306"/>
                  <a:pt x="2235463" y="1132994"/>
                  <a:pt x="2288295" y="1638962"/>
                </a:cubicBezTo>
                <a:cubicBezTo>
                  <a:pt x="2341127" y="2144930"/>
                  <a:pt x="2615447" y="2913026"/>
                  <a:pt x="2300487" y="3236114"/>
                </a:cubicBezTo>
                <a:cubicBezTo>
                  <a:pt x="1985527" y="3559202"/>
                  <a:pt x="780551" y="3920898"/>
                  <a:pt x="398535" y="3577490"/>
                </a:cubicBezTo>
                <a:cubicBezTo>
                  <a:pt x="16519" y="3234082"/>
                  <a:pt x="26679" y="1756818"/>
                  <a:pt x="8391" y="1175666"/>
                </a:cubicBezTo>
                <a:cubicBezTo>
                  <a:pt x="-9897" y="594514"/>
                  <a:pt x="-28185" y="277522"/>
                  <a:pt x="300999" y="114962"/>
                </a:cubicBezTo>
                <a:close/>
              </a:path>
            </a:pathLst>
          </a:custGeom>
          <a:solidFill>
            <a:srgbClr val="FFDCB9"/>
          </a:solidFill>
          <a:ln w="9525" cap="flat" cmpd="sng" algn="ctr">
            <a:noFill/>
            <a:prstDash val="solid"/>
          </a:ln>
          <a:effectLst/>
        </p:spPr>
        <p:txBody>
          <a:bodyPr anchor="ctr"/>
          <a:lstStyle/>
          <a:p>
            <a:pPr algn="ctr" eaLnBrk="1" fontAlgn="auto" hangingPunct="1">
              <a:spcBef>
                <a:spcPts val="300"/>
              </a:spcBef>
              <a:spcAft>
                <a:spcPts val="300"/>
              </a:spcAft>
              <a:buClr>
                <a:schemeClr val="bg1"/>
              </a:buClr>
              <a:buSzPct val="100000"/>
              <a:buFont typeface="Arial" panose="020B0604020202020204" pitchFamily="34" charset="0"/>
              <a:buNone/>
              <a:defRPr/>
            </a:pPr>
            <a:endParaRPr lang="de-DE" sz="1600" kern="0" dirty="0">
              <a:solidFill>
                <a:srgbClr val="FFFFFF"/>
              </a:solidFill>
              <a:latin typeface="Verdana" panose="020B0604030504040204" pitchFamily="34" charset="0"/>
            </a:endParaRPr>
          </a:p>
        </p:txBody>
      </p:sp>
      <p:sp>
        <p:nvSpPr>
          <p:cNvPr id="12" name="Rechteck 11">
            <a:extLst>
              <a:ext uri="{FF2B5EF4-FFF2-40B4-BE49-F238E27FC236}">
                <a16:creationId xmlns:a16="http://schemas.microsoft.com/office/drawing/2014/main" id="{9A089CD3-B81E-4E3F-95C3-42808A420A09}"/>
              </a:ext>
            </a:extLst>
          </p:cNvPr>
          <p:cNvSpPr/>
          <p:nvPr/>
        </p:nvSpPr>
        <p:spPr>
          <a:xfrm>
            <a:off x="5167313" y="3398838"/>
            <a:ext cx="3689350" cy="771525"/>
          </a:xfrm>
          <a:custGeom>
            <a:avLst/>
            <a:gdLst>
              <a:gd name="connsiteX0" fmla="*/ 0 w 3725333"/>
              <a:gd name="connsiteY0" fmla="*/ 0 h 771170"/>
              <a:gd name="connsiteX1" fmla="*/ 420430 w 3725333"/>
              <a:gd name="connsiteY1" fmla="*/ 0 h 771170"/>
              <a:gd name="connsiteX2" fmla="*/ 915368 w 3725333"/>
              <a:gd name="connsiteY2" fmla="*/ 0 h 771170"/>
              <a:gd name="connsiteX3" fmla="*/ 1484811 w 3725333"/>
              <a:gd name="connsiteY3" fmla="*/ 0 h 771170"/>
              <a:gd name="connsiteX4" fmla="*/ 2054255 w 3725333"/>
              <a:gd name="connsiteY4" fmla="*/ 0 h 771170"/>
              <a:gd name="connsiteX5" fmla="*/ 2511939 w 3725333"/>
              <a:gd name="connsiteY5" fmla="*/ 0 h 771170"/>
              <a:gd name="connsiteX6" fmla="*/ 2932369 w 3725333"/>
              <a:gd name="connsiteY6" fmla="*/ 0 h 771170"/>
              <a:gd name="connsiteX7" fmla="*/ 3725333 w 3725333"/>
              <a:gd name="connsiteY7" fmla="*/ 0 h 771170"/>
              <a:gd name="connsiteX8" fmla="*/ 3725333 w 3725333"/>
              <a:gd name="connsiteY8" fmla="*/ 385585 h 771170"/>
              <a:gd name="connsiteX9" fmla="*/ 3725333 w 3725333"/>
              <a:gd name="connsiteY9" fmla="*/ 771170 h 771170"/>
              <a:gd name="connsiteX10" fmla="*/ 3193143 w 3725333"/>
              <a:gd name="connsiteY10" fmla="*/ 771170 h 771170"/>
              <a:gd name="connsiteX11" fmla="*/ 2660952 w 3725333"/>
              <a:gd name="connsiteY11" fmla="*/ 771170 h 771170"/>
              <a:gd name="connsiteX12" fmla="*/ 2128762 w 3725333"/>
              <a:gd name="connsiteY12" fmla="*/ 771170 h 771170"/>
              <a:gd name="connsiteX13" fmla="*/ 1633825 w 3725333"/>
              <a:gd name="connsiteY13" fmla="*/ 771170 h 771170"/>
              <a:gd name="connsiteX14" fmla="*/ 1027128 w 3725333"/>
              <a:gd name="connsiteY14" fmla="*/ 771170 h 771170"/>
              <a:gd name="connsiteX15" fmla="*/ 532190 w 3725333"/>
              <a:gd name="connsiteY15" fmla="*/ 771170 h 771170"/>
              <a:gd name="connsiteX16" fmla="*/ 0 w 3725333"/>
              <a:gd name="connsiteY16" fmla="*/ 771170 h 771170"/>
              <a:gd name="connsiteX17" fmla="*/ 0 w 3725333"/>
              <a:gd name="connsiteY17" fmla="*/ 408720 h 771170"/>
              <a:gd name="connsiteX18" fmla="*/ 0 w 3725333"/>
              <a:gd name="connsiteY18" fmla="*/ 0 h 77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25333" h="771170" extrusionOk="0">
                <a:moveTo>
                  <a:pt x="0" y="0"/>
                </a:moveTo>
                <a:cubicBezTo>
                  <a:pt x="95744" y="-34309"/>
                  <a:pt x="218582" y="20832"/>
                  <a:pt x="420430" y="0"/>
                </a:cubicBezTo>
                <a:cubicBezTo>
                  <a:pt x="622278" y="-20832"/>
                  <a:pt x="692651" y="37218"/>
                  <a:pt x="915368" y="0"/>
                </a:cubicBezTo>
                <a:cubicBezTo>
                  <a:pt x="1138085" y="-37218"/>
                  <a:pt x="1203356" y="19547"/>
                  <a:pt x="1484811" y="0"/>
                </a:cubicBezTo>
                <a:cubicBezTo>
                  <a:pt x="1766266" y="-19547"/>
                  <a:pt x="1808312" y="61360"/>
                  <a:pt x="2054255" y="0"/>
                </a:cubicBezTo>
                <a:cubicBezTo>
                  <a:pt x="2300198" y="-61360"/>
                  <a:pt x="2362351" y="18033"/>
                  <a:pt x="2511939" y="0"/>
                </a:cubicBezTo>
                <a:cubicBezTo>
                  <a:pt x="2661527" y="-18033"/>
                  <a:pt x="2777206" y="7767"/>
                  <a:pt x="2932369" y="0"/>
                </a:cubicBezTo>
                <a:cubicBezTo>
                  <a:pt x="3087532" y="-7767"/>
                  <a:pt x="3442905" y="53894"/>
                  <a:pt x="3725333" y="0"/>
                </a:cubicBezTo>
                <a:cubicBezTo>
                  <a:pt x="3758090" y="142130"/>
                  <a:pt x="3682148" y="282535"/>
                  <a:pt x="3725333" y="385585"/>
                </a:cubicBezTo>
                <a:cubicBezTo>
                  <a:pt x="3768518" y="488635"/>
                  <a:pt x="3686949" y="618311"/>
                  <a:pt x="3725333" y="771170"/>
                </a:cubicBezTo>
                <a:cubicBezTo>
                  <a:pt x="3583747" y="805822"/>
                  <a:pt x="3389248" y="769591"/>
                  <a:pt x="3193143" y="771170"/>
                </a:cubicBezTo>
                <a:cubicBezTo>
                  <a:pt x="2997038" y="772749"/>
                  <a:pt x="2835864" y="716042"/>
                  <a:pt x="2660952" y="771170"/>
                </a:cubicBezTo>
                <a:cubicBezTo>
                  <a:pt x="2486040" y="826298"/>
                  <a:pt x="2360055" y="729096"/>
                  <a:pt x="2128762" y="771170"/>
                </a:cubicBezTo>
                <a:cubicBezTo>
                  <a:pt x="1897469" y="813244"/>
                  <a:pt x="1772334" y="752415"/>
                  <a:pt x="1633825" y="771170"/>
                </a:cubicBezTo>
                <a:cubicBezTo>
                  <a:pt x="1495316" y="789925"/>
                  <a:pt x="1230144" y="725990"/>
                  <a:pt x="1027128" y="771170"/>
                </a:cubicBezTo>
                <a:cubicBezTo>
                  <a:pt x="824112" y="816350"/>
                  <a:pt x="752329" y="748821"/>
                  <a:pt x="532190" y="771170"/>
                </a:cubicBezTo>
                <a:cubicBezTo>
                  <a:pt x="312051" y="793519"/>
                  <a:pt x="226350" y="709024"/>
                  <a:pt x="0" y="771170"/>
                </a:cubicBezTo>
                <a:cubicBezTo>
                  <a:pt x="-12873" y="655304"/>
                  <a:pt x="16746" y="498487"/>
                  <a:pt x="0" y="408720"/>
                </a:cubicBezTo>
                <a:cubicBezTo>
                  <a:pt x="-16746" y="318953"/>
                  <a:pt x="11571" y="105505"/>
                  <a:pt x="0" y="0"/>
                </a:cubicBezTo>
                <a:close/>
              </a:path>
            </a:pathLst>
          </a:custGeom>
          <a:noFill/>
          <a:ln w="25400" cap="flat" cmpd="sng" algn="ctr">
            <a:solidFill>
              <a:srgbClr val="30426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5853" name="Textfeld 12">
            <a:extLst>
              <a:ext uri="{FF2B5EF4-FFF2-40B4-BE49-F238E27FC236}">
                <a16:creationId xmlns:a16="http://schemas.microsoft.com/office/drawing/2014/main" id="{EA9F56B6-0F77-4DF6-A866-9DBB1765D63F}"/>
              </a:ext>
            </a:extLst>
          </p:cNvPr>
          <p:cNvSpPr txBox="1">
            <a:spLocks noChangeArrowheads="1"/>
          </p:cNvSpPr>
          <p:nvPr/>
        </p:nvSpPr>
        <p:spPr bwMode="auto">
          <a:xfrm>
            <a:off x="5300663" y="3554413"/>
            <a:ext cx="3557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de-DE" altLang="de-DE">
                <a:solidFill>
                  <a:srgbClr val="304269"/>
                </a:solidFill>
              </a:rPr>
              <a:t>Hazard Characterization </a:t>
            </a:r>
          </a:p>
        </p:txBody>
      </p:sp>
      <p:sp>
        <p:nvSpPr>
          <p:cNvPr id="14" name="Freihandform: Form 13">
            <a:extLst>
              <a:ext uri="{FF2B5EF4-FFF2-40B4-BE49-F238E27FC236}">
                <a16:creationId xmlns:a16="http://schemas.microsoft.com/office/drawing/2014/main" id="{78C2295D-9BA2-499D-AB43-5C823A11D8AC}"/>
              </a:ext>
            </a:extLst>
          </p:cNvPr>
          <p:cNvSpPr/>
          <p:nvPr/>
        </p:nvSpPr>
        <p:spPr bwMode="gray">
          <a:xfrm rot="5725504">
            <a:off x="4401344" y="3890169"/>
            <a:ext cx="941387" cy="2473325"/>
          </a:xfrm>
          <a:custGeom>
            <a:avLst/>
            <a:gdLst>
              <a:gd name="connsiteX0" fmla="*/ 300999 w 2449404"/>
              <a:gd name="connsiteY0" fmla="*/ 114962 h 3716509"/>
              <a:gd name="connsiteX1" fmla="*/ 1983495 w 2449404"/>
              <a:gd name="connsiteY1" fmla="*/ 200306 h 3716509"/>
              <a:gd name="connsiteX2" fmla="*/ 2288295 w 2449404"/>
              <a:gd name="connsiteY2" fmla="*/ 1638962 h 3716509"/>
              <a:gd name="connsiteX3" fmla="*/ 2300487 w 2449404"/>
              <a:gd name="connsiteY3" fmla="*/ 3236114 h 3716509"/>
              <a:gd name="connsiteX4" fmla="*/ 398535 w 2449404"/>
              <a:gd name="connsiteY4" fmla="*/ 3577490 h 3716509"/>
              <a:gd name="connsiteX5" fmla="*/ 8391 w 2449404"/>
              <a:gd name="connsiteY5" fmla="*/ 1175666 h 3716509"/>
              <a:gd name="connsiteX6" fmla="*/ 300999 w 2449404"/>
              <a:gd name="connsiteY6" fmla="*/ 114962 h 371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404" h="3716509">
                <a:moveTo>
                  <a:pt x="300999" y="114962"/>
                </a:moveTo>
                <a:cubicBezTo>
                  <a:pt x="630183" y="-47598"/>
                  <a:pt x="1652279" y="-53694"/>
                  <a:pt x="1983495" y="200306"/>
                </a:cubicBezTo>
                <a:cubicBezTo>
                  <a:pt x="2314711" y="454306"/>
                  <a:pt x="2235463" y="1132994"/>
                  <a:pt x="2288295" y="1638962"/>
                </a:cubicBezTo>
                <a:cubicBezTo>
                  <a:pt x="2341127" y="2144930"/>
                  <a:pt x="2615447" y="2913026"/>
                  <a:pt x="2300487" y="3236114"/>
                </a:cubicBezTo>
                <a:cubicBezTo>
                  <a:pt x="1985527" y="3559202"/>
                  <a:pt x="780551" y="3920898"/>
                  <a:pt x="398535" y="3577490"/>
                </a:cubicBezTo>
                <a:cubicBezTo>
                  <a:pt x="16519" y="3234082"/>
                  <a:pt x="26679" y="1756818"/>
                  <a:pt x="8391" y="1175666"/>
                </a:cubicBezTo>
                <a:cubicBezTo>
                  <a:pt x="-9897" y="594514"/>
                  <a:pt x="-28185" y="277522"/>
                  <a:pt x="300999" y="114962"/>
                </a:cubicBezTo>
                <a:close/>
              </a:path>
            </a:pathLst>
          </a:custGeom>
          <a:solidFill>
            <a:srgbClr val="FFDCB9"/>
          </a:solidFill>
          <a:ln w="9525" cap="flat" cmpd="sng" algn="ctr">
            <a:noFill/>
            <a:prstDash val="solid"/>
          </a:ln>
          <a:effectLst/>
        </p:spPr>
        <p:txBody>
          <a:bodyPr anchor="ctr"/>
          <a:lstStyle/>
          <a:p>
            <a:pPr algn="ctr" eaLnBrk="1" fontAlgn="auto" hangingPunct="1">
              <a:spcBef>
                <a:spcPts val="300"/>
              </a:spcBef>
              <a:spcAft>
                <a:spcPts val="300"/>
              </a:spcAft>
              <a:buClr>
                <a:schemeClr val="bg1"/>
              </a:buClr>
              <a:buSzPct val="100000"/>
              <a:buFont typeface="Arial" panose="020B0604020202020204" pitchFamily="34" charset="0"/>
              <a:buNone/>
              <a:defRPr/>
            </a:pPr>
            <a:endParaRPr lang="de-DE" sz="1600" kern="0" dirty="0">
              <a:solidFill>
                <a:srgbClr val="FFFFFF"/>
              </a:solidFill>
              <a:latin typeface="Verdana" panose="020B0604030504040204" pitchFamily="34" charset="0"/>
            </a:endParaRPr>
          </a:p>
        </p:txBody>
      </p:sp>
      <p:sp>
        <p:nvSpPr>
          <p:cNvPr id="15" name="Rechteck 14">
            <a:extLst>
              <a:ext uri="{FF2B5EF4-FFF2-40B4-BE49-F238E27FC236}">
                <a16:creationId xmlns:a16="http://schemas.microsoft.com/office/drawing/2014/main" id="{FC882CBE-17E3-408A-8C17-B92613FC8DEC}"/>
              </a:ext>
            </a:extLst>
          </p:cNvPr>
          <p:cNvSpPr/>
          <p:nvPr/>
        </p:nvSpPr>
        <p:spPr>
          <a:xfrm>
            <a:off x="3503613" y="4743450"/>
            <a:ext cx="2952750" cy="819150"/>
          </a:xfrm>
          <a:custGeom>
            <a:avLst/>
            <a:gdLst>
              <a:gd name="connsiteX0" fmla="*/ 0 w 2952410"/>
              <a:gd name="connsiteY0" fmla="*/ 0 h 817878"/>
              <a:gd name="connsiteX1" fmla="*/ 501910 w 2952410"/>
              <a:gd name="connsiteY1" fmla="*/ 0 h 817878"/>
              <a:gd name="connsiteX2" fmla="*/ 1062868 w 2952410"/>
              <a:gd name="connsiteY2" fmla="*/ 0 h 817878"/>
              <a:gd name="connsiteX3" fmla="*/ 1682874 w 2952410"/>
              <a:gd name="connsiteY3" fmla="*/ 0 h 817878"/>
              <a:gd name="connsiteX4" fmla="*/ 2302880 w 2952410"/>
              <a:gd name="connsiteY4" fmla="*/ 0 h 817878"/>
              <a:gd name="connsiteX5" fmla="*/ 2952410 w 2952410"/>
              <a:gd name="connsiteY5" fmla="*/ 0 h 817878"/>
              <a:gd name="connsiteX6" fmla="*/ 2952410 w 2952410"/>
              <a:gd name="connsiteY6" fmla="*/ 384403 h 817878"/>
              <a:gd name="connsiteX7" fmla="*/ 2952410 w 2952410"/>
              <a:gd name="connsiteY7" fmla="*/ 817878 h 817878"/>
              <a:gd name="connsiteX8" fmla="*/ 2332404 w 2952410"/>
              <a:gd name="connsiteY8" fmla="*/ 817878 h 817878"/>
              <a:gd name="connsiteX9" fmla="*/ 1682874 w 2952410"/>
              <a:gd name="connsiteY9" fmla="*/ 817878 h 817878"/>
              <a:gd name="connsiteX10" fmla="*/ 1121916 w 2952410"/>
              <a:gd name="connsiteY10" fmla="*/ 817878 h 817878"/>
              <a:gd name="connsiteX11" fmla="*/ 531434 w 2952410"/>
              <a:gd name="connsiteY11" fmla="*/ 817878 h 817878"/>
              <a:gd name="connsiteX12" fmla="*/ 0 w 2952410"/>
              <a:gd name="connsiteY12" fmla="*/ 817878 h 817878"/>
              <a:gd name="connsiteX13" fmla="*/ 0 w 2952410"/>
              <a:gd name="connsiteY13" fmla="*/ 417118 h 817878"/>
              <a:gd name="connsiteX14" fmla="*/ 0 w 2952410"/>
              <a:gd name="connsiteY14" fmla="*/ 0 h 81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2410" h="817878" extrusionOk="0">
                <a:moveTo>
                  <a:pt x="0" y="0"/>
                </a:moveTo>
                <a:cubicBezTo>
                  <a:pt x="166708" y="-49825"/>
                  <a:pt x="292780" y="48353"/>
                  <a:pt x="501910" y="0"/>
                </a:cubicBezTo>
                <a:cubicBezTo>
                  <a:pt x="711040" y="-48353"/>
                  <a:pt x="915055" y="52306"/>
                  <a:pt x="1062868" y="0"/>
                </a:cubicBezTo>
                <a:cubicBezTo>
                  <a:pt x="1210681" y="-52306"/>
                  <a:pt x="1526925" y="65516"/>
                  <a:pt x="1682874" y="0"/>
                </a:cubicBezTo>
                <a:cubicBezTo>
                  <a:pt x="1838823" y="-65516"/>
                  <a:pt x="2114076" y="62037"/>
                  <a:pt x="2302880" y="0"/>
                </a:cubicBezTo>
                <a:cubicBezTo>
                  <a:pt x="2491684" y="-62037"/>
                  <a:pt x="2682784" y="70794"/>
                  <a:pt x="2952410" y="0"/>
                </a:cubicBezTo>
                <a:cubicBezTo>
                  <a:pt x="2972372" y="140975"/>
                  <a:pt x="2932221" y="288390"/>
                  <a:pt x="2952410" y="384403"/>
                </a:cubicBezTo>
                <a:cubicBezTo>
                  <a:pt x="2972599" y="480416"/>
                  <a:pt x="2939153" y="627564"/>
                  <a:pt x="2952410" y="817878"/>
                </a:cubicBezTo>
                <a:cubicBezTo>
                  <a:pt x="2805262" y="891828"/>
                  <a:pt x="2638176" y="762011"/>
                  <a:pt x="2332404" y="817878"/>
                </a:cubicBezTo>
                <a:cubicBezTo>
                  <a:pt x="2026632" y="873745"/>
                  <a:pt x="1863900" y="768449"/>
                  <a:pt x="1682874" y="817878"/>
                </a:cubicBezTo>
                <a:cubicBezTo>
                  <a:pt x="1501848" y="867307"/>
                  <a:pt x="1282242" y="784811"/>
                  <a:pt x="1121916" y="817878"/>
                </a:cubicBezTo>
                <a:cubicBezTo>
                  <a:pt x="961590" y="850945"/>
                  <a:pt x="733115" y="806211"/>
                  <a:pt x="531434" y="817878"/>
                </a:cubicBezTo>
                <a:cubicBezTo>
                  <a:pt x="329753" y="829545"/>
                  <a:pt x="206571" y="778577"/>
                  <a:pt x="0" y="817878"/>
                </a:cubicBezTo>
                <a:cubicBezTo>
                  <a:pt x="-29550" y="648462"/>
                  <a:pt x="5332" y="537106"/>
                  <a:pt x="0" y="417118"/>
                </a:cubicBezTo>
                <a:cubicBezTo>
                  <a:pt x="-5332" y="297130"/>
                  <a:pt x="37962" y="203064"/>
                  <a:pt x="0" y="0"/>
                </a:cubicBezTo>
                <a:close/>
              </a:path>
            </a:pathLst>
          </a:custGeom>
          <a:noFill/>
          <a:ln w="25400" cap="flat" cmpd="sng" algn="ctr">
            <a:solidFill>
              <a:srgbClr val="30426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5856" name="Textfeld 15">
            <a:extLst>
              <a:ext uri="{FF2B5EF4-FFF2-40B4-BE49-F238E27FC236}">
                <a16:creationId xmlns:a16="http://schemas.microsoft.com/office/drawing/2014/main" id="{95356E40-F13D-4C67-A1DE-CA4AC9C0F268}"/>
              </a:ext>
            </a:extLst>
          </p:cNvPr>
          <p:cNvSpPr txBox="1">
            <a:spLocks noChangeArrowheads="1"/>
          </p:cNvSpPr>
          <p:nvPr/>
        </p:nvSpPr>
        <p:spPr bwMode="auto">
          <a:xfrm>
            <a:off x="3636963" y="4899025"/>
            <a:ext cx="2698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de-DE" altLang="de-DE">
                <a:solidFill>
                  <a:srgbClr val="304269"/>
                </a:solidFill>
              </a:rPr>
              <a:t>Risk  Assessment </a:t>
            </a:r>
          </a:p>
        </p:txBody>
      </p:sp>
      <p:cxnSp>
        <p:nvCxnSpPr>
          <p:cNvPr id="35857" name="Gerade Verbindung mit Pfeil 21">
            <a:extLst>
              <a:ext uri="{FF2B5EF4-FFF2-40B4-BE49-F238E27FC236}">
                <a16:creationId xmlns:a16="http://schemas.microsoft.com/office/drawing/2014/main" id="{1821FAC2-1164-469C-8EC3-A47220BDE0BF}"/>
              </a:ext>
            </a:extLst>
          </p:cNvPr>
          <p:cNvCxnSpPr>
            <a:cxnSpLocks noChangeShapeType="1"/>
          </p:cNvCxnSpPr>
          <p:nvPr/>
        </p:nvCxnSpPr>
        <p:spPr bwMode="auto">
          <a:xfrm>
            <a:off x="7005638" y="2687638"/>
            <a:ext cx="0" cy="741362"/>
          </a:xfrm>
          <a:prstGeom prst="straightConnector1">
            <a:avLst/>
          </a:prstGeom>
          <a:noFill/>
          <a:ln w="28575" algn="ctr">
            <a:solidFill>
              <a:srgbClr val="3042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58" name="Verbinder: gewinkelt 26">
            <a:extLst>
              <a:ext uri="{FF2B5EF4-FFF2-40B4-BE49-F238E27FC236}">
                <a16:creationId xmlns:a16="http://schemas.microsoft.com/office/drawing/2014/main" id="{1A17D0BC-2E4A-4DEA-933B-77FFB8B5E401}"/>
              </a:ext>
            </a:extLst>
          </p:cNvPr>
          <p:cNvCxnSpPr>
            <a:cxnSpLocks noChangeShapeType="1"/>
            <a:stCxn id="6" idx="2"/>
            <a:endCxn id="15" idx="0"/>
          </p:cNvCxnSpPr>
          <p:nvPr/>
        </p:nvCxnSpPr>
        <p:spPr bwMode="auto">
          <a:xfrm rot="16200000" flipH="1">
            <a:off x="2855120" y="2618581"/>
            <a:ext cx="2055812" cy="2193925"/>
          </a:xfrm>
          <a:prstGeom prst="bentConnector3">
            <a:avLst>
              <a:gd name="adj1" fmla="val 81130"/>
            </a:avLst>
          </a:prstGeom>
          <a:noFill/>
          <a:ln w="28575" algn="ctr">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59" name="Gerader Verbinder 12">
            <a:extLst>
              <a:ext uri="{FF2B5EF4-FFF2-40B4-BE49-F238E27FC236}">
                <a16:creationId xmlns:a16="http://schemas.microsoft.com/office/drawing/2014/main" id="{E00FC421-C1AC-476E-BAF6-1FC571FAB5CC}"/>
              </a:ext>
            </a:extLst>
          </p:cNvPr>
          <p:cNvCxnSpPr>
            <a:cxnSpLocks noChangeShapeType="1"/>
          </p:cNvCxnSpPr>
          <p:nvPr/>
        </p:nvCxnSpPr>
        <p:spPr bwMode="auto">
          <a:xfrm>
            <a:off x="4979988" y="4354513"/>
            <a:ext cx="1979612" cy="11112"/>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60" name="Gerader Verbinder 17">
            <a:extLst>
              <a:ext uri="{FF2B5EF4-FFF2-40B4-BE49-F238E27FC236}">
                <a16:creationId xmlns:a16="http://schemas.microsoft.com/office/drawing/2014/main" id="{AF53DC5F-825B-45A5-BA68-1B0C7027CBBA}"/>
              </a:ext>
            </a:extLst>
          </p:cNvPr>
          <p:cNvCxnSpPr>
            <a:cxnSpLocks noChangeShapeType="1"/>
          </p:cNvCxnSpPr>
          <p:nvPr/>
        </p:nvCxnSpPr>
        <p:spPr bwMode="auto">
          <a:xfrm>
            <a:off x="6959600" y="4175125"/>
            <a:ext cx="0" cy="195263"/>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61" name="Textfeld 20">
            <a:extLst>
              <a:ext uri="{FF2B5EF4-FFF2-40B4-BE49-F238E27FC236}">
                <a16:creationId xmlns:a16="http://schemas.microsoft.com/office/drawing/2014/main" id="{3823FB74-218A-4E24-A2DB-F4AE8B6D0330}"/>
              </a:ext>
            </a:extLst>
          </p:cNvPr>
          <p:cNvSpPr txBox="1">
            <a:spLocks noChangeArrowheads="1"/>
          </p:cNvSpPr>
          <p:nvPr/>
        </p:nvSpPr>
        <p:spPr bwMode="auto">
          <a:xfrm>
            <a:off x="9424988" y="1890713"/>
            <a:ext cx="2652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de-DE" altLang="de-DE">
                <a:solidFill>
                  <a:srgbClr val="304269"/>
                </a:solidFill>
              </a:rPr>
              <a:t>Sensitization &amp; Irritation Potential</a:t>
            </a:r>
          </a:p>
        </p:txBody>
      </p:sp>
      <p:sp>
        <p:nvSpPr>
          <p:cNvPr id="35862" name="Pfeil: nach rechts 21">
            <a:extLst>
              <a:ext uri="{FF2B5EF4-FFF2-40B4-BE49-F238E27FC236}">
                <a16:creationId xmlns:a16="http://schemas.microsoft.com/office/drawing/2014/main" id="{D10B1D1D-3676-4C90-A72C-8FB2069DE514}"/>
              </a:ext>
            </a:extLst>
          </p:cNvPr>
          <p:cNvSpPr>
            <a:spLocks noChangeArrowheads="1"/>
          </p:cNvSpPr>
          <p:nvPr/>
        </p:nvSpPr>
        <p:spPr bwMode="auto">
          <a:xfrm>
            <a:off x="8694738" y="2168525"/>
            <a:ext cx="446087" cy="144463"/>
          </a:xfrm>
          <a:prstGeom prst="rightArrow">
            <a:avLst>
              <a:gd name="adj1" fmla="val 50000"/>
              <a:gd name="adj2" fmla="val 49964"/>
            </a:avLst>
          </a:prstGeom>
          <a:solidFill>
            <a:srgbClr val="304269"/>
          </a:solidFill>
          <a:ln w="19050" algn="ctr">
            <a:solidFill>
              <a:srgbClr val="304269"/>
            </a:solidFill>
            <a:round/>
            <a:headEnd/>
            <a:tailEnd/>
          </a:ln>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1">
            <a:extLst>
              <a:ext uri="{FF2B5EF4-FFF2-40B4-BE49-F238E27FC236}">
                <a16:creationId xmlns:a16="http://schemas.microsoft.com/office/drawing/2014/main" id="{7DE7CA5D-729A-40B7-B68F-2C4156B4228F}"/>
              </a:ext>
            </a:extLst>
          </p:cNvPr>
          <p:cNvSpPr>
            <a:spLocks noGrp="1" noChangeArrowheads="1"/>
          </p:cNvSpPr>
          <p:nvPr>
            <p:ph type="body" sz="quarter" idx="14"/>
          </p:nvPr>
        </p:nvSpPr>
        <p:spPr bwMode="auto">
          <a:xfrm>
            <a:off x="776288" y="334963"/>
            <a:ext cx="10345737" cy="649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r>
              <a:rPr lang="en-US" altLang="en-US" dirty="0"/>
              <a:t>Sensitization Assessment of </a:t>
            </a:r>
            <a:r>
              <a:rPr lang="en-US" altLang="en-US" dirty="0" err="1"/>
              <a:t>E&amp;Ls</a:t>
            </a:r>
            <a:endParaRPr lang="en-GB" altLang="en-US" dirty="0"/>
          </a:p>
        </p:txBody>
      </p:sp>
      <p:sp>
        <p:nvSpPr>
          <p:cNvPr id="3" name="Text Placeholder 2">
            <a:extLst>
              <a:ext uri="{FF2B5EF4-FFF2-40B4-BE49-F238E27FC236}">
                <a16:creationId xmlns:a16="http://schemas.microsoft.com/office/drawing/2014/main" id="{B64FD985-EA01-438E-98D2-7A86DD82CF49}"/>
              </a:ext>
            </a:extLst>
          </p:cNvPr>
          <p:cNvSpPr>
            <a:spLocks noGrp="1"/>
          </p:cNvSpPr>
          <p:nvPr>
            <p:ph type="body" sz="quarter" idx="15"/>
          </p:nvPr>
        </p:nvSpPr>
        <p:spPr>
          <a:xfrm>
            <a:off x="766763" y="1123950"/>
            <a:ext cx="10945812" cy="5257800"/>
          </a:xfrm>
        </p:spPr>
        <p:txBody>
          <a:bodyPr/>
          <a:lstStyle/>
          <a:p>
            <a:pPr>
              <a:defRPr/>
            </a:pPr>
            <a:r>
              <a:rPr lang="en-GB" sz="2000" dirty="0"/>
              <a:t>Sensitization </a:t>
            </a:r>
            <a:r>
              <a:rPr lang="en-GB" sz="2000" dirty="0">
                <a:solidFill>
                  <a:srgbClr val="0076BF"/>
                </a:solidFill>
              </a:rPr>
              <a:t>potential of </a:t>
            </a:r>
            <a:r>
              <a:rPr lang="en-GB" sz="2000" dirty="0" err="1">
                <a:solidFill>
                  <a:srgbClr val="0076BF"/>
                </a:solidFill>
              </a:rPr>
              <a:t>E&amp;Ls</a:t>
            </a:r>
            <a:r>
              <a:rPr lang="en-GB" sz="2000" dirty="0">
                <a:solidFill>
                  <a:srgbClr val="0076BF"/>
                </a:solidFill>
              </a:rPr>
              <a:t> </a:t>
            </a:r>
            <a:r>
              <a:rPr lang="en-US" sz="2000" dirty="0">
                <a:ea typeface="Calibri" panose="020F0502020204030204" pitchFamily="34" charset="0"/>
              </a:rPr>
              <a:t>is complex from both a biological and risk assessment perspective </a:t>
            </a:r>
          </a:p>
          <a:p>
            <a:pPr lvl="1">
              <a:defRPr/>
            </a:pPr>
            <a:r>
              <a:rPr lang="en-US" sz="1800" dirty="0">
                <a:ea typeface="Calibri" panose="020F0502020204030204" pitchFamily="34" charset="0"/>
              </a:rPr>
              <a:t>Prevention of induction of sensitization</a:t>
            </a:r>
            <a:br>
              <a:rPr lang="en-US" sz="1800" dirty="0">
                <a:ea typeface="Calibri" panose="020F0502020204030204" pitchFamily="34" charset="0"/>
              </a:rPr>
            </a:br>
            <a:endParaRPr lang="en-US" sz="1800" dirty="0">
              <a:ea typeface="Calibri" panose="020F0502020204030204" pitchFamily="34" charset="0"/>
            </a:endParaRPr>
          </a:p>
          <a:p>
            <a:pPr>
              <a:defRPr/>
            </a:pPr>
            <a:r>
              <a:rPr lang="en-GB" sz="2000" dirty="0"/>
              <a:t>Sensitization following dermal, respiratory and oral exposure has been studied, and provides potential approaches for drugs administered by these routes</a:t>
            </a:r>
          </a:p>
          <a:p>
            <a:pPr lvl="1">
              <a:defRPr/>
            </a:pPr>
            <a:r>
              <a:rPr lang="en-GB" sz="1800" dirty="0"/>
              <a:t>Dermal Sensitization Thresholds and Quantitative Risk Assessment (</a:t>
            </a:r>
            <a:r>
              <a:rPr lang="en-GB" sz="1800" dirty="0" err="1"/>
              <a:t>QRA</a:t>
            </a:r>
            <a:r>
              <a:rPr lang="en-GB" sz="1800" dirty="0"/>
              <a:t>)</a:t>
            </a:r>
          </a:p>
          <a:p>
            <a:pPr lvl="1">
              <a:defRPr/>
            </a:pPr>
            <a:r>
              <a:rPr lang="en-GB" sz="1800" dirty="0"/>
              <a:t>Lack of validated animal models and complex biology precluded development of predictive tools for respiratory and systemic sensitization</a:t>
            </a:r>
          </a:p>
          <a:p>
            <a:pPr lvl="1">
              <a:defRPr/>
            </a:pPr>
            <a:r>
              <a:rPr lang="en-US" sz="1800" dirty="0">
                <a:ea typeface="Calibri" panose="020F0502020204030204" pitchFamily="34" charset="0"/>
              </a:rPr>
              <a:t>Local Lymph Node Assay (LLNA) – skin sensitizers (can detect respiratory sensitizers)</a:t>
            </a:r>
          </a:p>
          <a:p>
            <a:pPr lvl="2">
              <a:defRPr/>
            </a:pPr>
            <a:r>
              <a:rPr lang="en-US" sz="1400" dirty="0">
                <a:ea typeface="Calibri" panose="020F0502020204030204" pitchFamily="34" charset="0"/>
              </a:rPr>
              <a:t>Activation of the immune system regardless of route of administration – surrogate for parenteral administration</a:t>
            </a:r>
            <a:endParaRPr lang="en-GB" sz="1400" dirty="0"/>
          </a:p>
          <a:p>
            <a:pPr lvl="1">
              <a:defRPr/>
            </a:pPr>
            <a:endParaRPr lang="en-GB" sz="1800" dirty="0"/>
          </a:p>
          <a:p>
            <a:pPr>
              <a:defRPr/>
            </a:pPr>
            <a:r>
              <a:rPr lang="en-GB" sz="2000" dirty="0"/>
              <a:t>Further guidance needed on how to risk assess low level </a:t>
            </a:r>
            <a:r>
              <a:rPr lang="en-GB" sz="2000" dirty="0" err="1"/>
              <a:t>E&amp;Ls</a:t>
            </a:r>
            <a:r>
              <a:rPr lang="en-GB" sz="2000" dirty="0"/>
              <a:t> with known or unknown sensitizing potential via parenteral routes of administration</a:t>
            </a:r>
          </a:p>
          <a:p>
            <a:pPr lvl="1">
              <a:defRPr/>
            </a:pPr>
            <a:r>
              <a:rPr lang="en-GB" sz="1800" dirty="0"/>
              <a:t>ELSIE workstream set up to establish best practice</a:t>
            </a:r>
          </a:p>
          <a:p>
            <a:pPr>
              <a:defRPr/>
            </a:pPr>
            <a:endParaRPr lang="en-GB" sz="2000" dirty="0"/>
          </a:p>
        </p:txBody>
      </p:sp>
      <p:sp>
        <p:nvSpPr>
          <p:cNvPr id="46084" name="Slide Number Placeholder 5">
            <a:extLst>
              <a:ext uri="{FF2B5EF4-FFF2-40B4-BE49-F238E27FC236}">
                <a16:creationId xmlns:a16="http://schemas.microsoft.com/office/drawing/2014/main" id="{2AB12A03-6FC7-4C6F-825E-785B9DD2A2E4}"/>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A98FBD3-F63A-45AC-AA98-30FCF34CB28E}" type="slidenum">
              <a:rPr lang="en-GB" altLang="en-US" sz="900" smtClean="0">
                <a:solidFill>
                  <a:schemeClr val="bg1"/>
                </a:solidFill>
                <a:latin typeface="Calibri" panose="020F0502020204030204" pitchFamily="34" charset="0"/>
                <a:cs typeface="Calibri" panose="020F0502020204030204" pitchFamily="34" charset="0"/>
              </a:rPr>
              <a:pPr/>
              <a:t>7</a:t>
            </a:fld>
            <a:endParaRPr lang="en-GB" altLang="en-US" sz="900">
              <a:solidFill>
                <a:schemeClr val="bg1"/>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Placeholder 1">
            <a:extLst>
              <a:ext uri="{FF2B5EF4-FFF2-40B4-BE49-F238E27FC236}">
                <a16:creationId xmlns:a16="http://schemas.microsoft.com/office/drawing/2014/main" id="{F1263DCB-3A97-4C15-9E10-99BB25345E4F}"/>
              </a:ext>
            </a:extLst>
          </p:cNvPr>
          <p:cNvSpPr>
            <a:spLocks noGrp="1" noChangeArrowheads="1"/>
          </p:cNvSpPr>
          <p:nvPr>
            <p:ph type="body" sz="quarter" idx="14"/>
          </p:nvPr>
        </p:nvSpPr>
        <p:spPr bwMode="auto">
          <a:xfrm>
            <a:off x="776288" y="601663"/>
            <a:ext cx="10345737" cy="649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r>
              <a:rPr lang="en-US" altLang="en-US" dirty="0"/>
              <a:t>ELSIE Sensitization Workstream</a:t>
            </a:r>
            <a:endParaRPr lang="en-GB" altLang="en-US" dirty="0"/>
          </a:p>
        </p:txBody>
      </p:sp>
      <p:sp>
        <p:nvSpPr>
          <p:cNvPr id="3" name="Text Placeholder 2">
            <a:extLst>
              <a:ext uri="{FF2B5EF4-FFF2-40B4-BE49-F238E27FC236}">
                <a16:creationId xmlns:a16="http://schemas.microsoft.com/office/drawing/2014/main" id="{5BCCE68D-C5BC-44C3-AEB8-967B39C6574D}"/>
              </a:ext>
            </a:extLst>
          </p:cNvPr>
          <p:cNvSpPr>
            <a:spLocks noGrp="1"/>
          </p:cNvSpPr>
          <p:nvPr>
            <p:ph type="body" sz="quarter" idx="15"/>
          </p:nvPr>
        </p:nvSpPr>
        <p:spPr>
          <a:xfrm>
            <a:off x="766763" y="1323975"/>
            <a:ext cx="10355262" cy="4319588"/>
          </a:xfrm>
        </p:spPr>
        <p:txBody>
          <a:bodyPr/>
          <a:lstStyle/>
          <a:p>
            <a:pPr marL="0" indent="0">
              <a:lnSpc>
                <a:spcPct val="110000"/>
              </a:lnSpc>
              <a:spcBef>
                <a:spcPts val="1200"/>
              </a:spcBef>
              <a:spcAft>
                <a:spcPts val="600"/>
              </a:spcAft>
              <a:buFont typeface="Arial" panose="020B0604020202020204" pitchFamily="34" charset="0"/>
              <a:buNone/>
              <a:defRPr/>
            </a:pPr>
            <a:r>
              <a:rPr lang="en-GB" altLang="en-US" sz="2800" dirty="0"/>
              <a:t>Objectives</a:t>
            </a:r>
            <a:r>
              <a:rPr lang="en-GB" altLang="en-US" sz="3200" dirty="0"/>
              <a:t>:</a:t>
            </a:r>
          </a:p>
          <a:p>
            <a:pPr marL="971550" lvl="1" indent="-514350">
              <a:lnSpc>
                <a:spcPct val="110000"/>
              </a:lnSpc>
              <a:spcBef>
                <a:spcPts val="1200"/>
              </a:spcBef>
              <a:spcAft>
                <a:spcPts val="600"/>
              </a:spcAft>
              <a:buClr>
                <a:srgbClr val="0070C0"/>
              </a:buClr>
              <a:buFont typeface="+mj-lt"/>
              <a:buAutoNum type="arabicPeriod"/>
              <a:defRPr/>
            </a:pPr>
            <a:r>
              <a:rPr lang="en-GB" sz="2800" dirty="0"/>
              <a:t>Extract sensitization data from safety reports in ELSIE database </a:t>
            </a:r>
          </a:p>
          <a:p>
            <a:pPr lvl="4">
              <a:lnSpc>
                <a:spcPct val="110000"/>
              </a:lnSpc>
              <a:spcBef>
                <a:spcPts val="1200"/>
              </a:spcBef>
              <a:spcAft>
                <a:spcPts val="600"/>
              </a:spcAft>
              <a:buClr>
                <a:srgbClr val="0070C0"/>
              </a:buClr>
              <a:defRPr/>
            </a:pPr>
            <a:r>
              <a:rPr lang="en-GB" sz="2400" dirty="0"/>
              <a:t>Relevant chemical space</a:t>
            </a:r>
          </a:p>
          <a:p>
            <a:pPr marL="971550" lvl="1" indent="-514350">
              <a:lnSpc>
                <a:spcPct val="110000"/>
              </a:lnSpc>
              <a:spcBef>
                <a:spcPts val="1200"/>
              </a:spcBef>
              <a:spcAft>
                <a:spcPts val="600"/>
              </a:spcAft>
              <a:buClr>
                <a:srgbClr val="0070C0"/>
              </a:buClr>
              <a:buFont typeface="+mj-lt"/>
              <a:buAutoNum type="arabicPeriod"/>
              <a:defRPr/>
            </a:pPr>
            <a:r>
              <a:rPr lang="en-GB" sz="2800" dirty="0"/>
              <a:t>Evaluate ELSIE sensitization potency with in silico tools</a:t>
            </a:r>
          </a:p>
          <a:p>
            <a:pPr lvl="4">
              <a:lnSpc>
                <a:spcPct val="110000"/>
              </a:lnSpc>
              <a:spcBef>
                <a:spcPts val="1200"/>
              </a:spcBef>
              <a:spcAft>
                <a:spcPts val="600"/>
              </a:spcAft>
              <a:buClr>
                <a:srgbClr val="0070C0"/>
              </a:buClr>
              <a:defRPr/>
            </a:pPr>
            <a:r>
              <a:rPr lang="en-GB" sz="2400" dirty="0"/>
              <a:t>How many are skin sensitizers? How potent?</a:t>
            </a:r>
          </a:p>
          <a:p>
            <a:pPr marL="971550" lvl="1" indent="-514350">
              <a:lnSpc>
                <a:spcPct val="110000"/>
              </a:lnSpc>
              <a:spcBef>
                <a:spcPts val="1200"/>
              </a:spcBef>
              <a:spcAft>
                <a:spcPts val="600"/>
              </a:spcAft>
              <a:buClr>
                <a:srgbClr val="0070C0"/>
              </a:buClr>
              <a:buFont typeface="+mj-lt"/>
              <a:buAutoNum type="arabicPeriod"/>
              <a:defRPr/>
            </a:pPr>
            <a:r>
              <a:rPr lang="en-GB" sz="2800" dirty="0"/>
              <a:t>Scientific justification for threshold limits</a:t>
            </a:r>
          </a:p>
          <a:p>
            <a:pPr lvl="4">
              <a:lnSpc>
                <a:spcPct val="110000"/>
              </a:lnSpc>
              <a:spcBef>
                <a:spcPts val="1200"/>
              </a:spcBef>
              <a:spcAft>
                <a:spcPts val="600"/>
              </a:spcAft>
              <a:buClr>
                <a:srgbClr val="0070C0"/>
              </a:buClr>
              <a:defRPr/>
            </a:pPr>
            <a:r>
              <a:rPr lang="en-GB" sz="2400" dirty="0"/>
              <a:t>Do the data support existing limits? Another approach?</a:t>
            </a:r>
          </a:p>
          <a:p>
            <a:pPr>
              <a:defRPr/>
            </a:pPr>
            <a:endParaRPr lang="en-GB" dirty="0"/>
          </a:p>
        </p:txBody>
      </p:sp>
      <p:sp>
        <p:nvSpPr>
          <p:cNvPr id="48132" name="Slide Number Placeholder 5">
            <a:extLst>
              <a:ext uri="{FF2B5EF4-FFF2-40B4-BE49-F238E27FC236}">
                <a16:creationId xmlns:a16="http://schemas.microsoft.com/office/drawing/2014/main" id="{BD6C1446-F264-4629-B484-D9641CAD091D}"/>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901BA22-5908-4B1E-8288-E8FAF648B102}" type="slidenum">
              <a:rPr lang="en-GB" altLang="en-US" sz="900" smtClean="0">
                <a:solidFill>
                  <a:schemeClr val="bg1"/>
                </a:solidFill>
                <a:latin typeface="Calibri" panose="020F0502020204030204" pitchFamily="34" charset="0"/>
                <a:cs typeface="Calibri" panose="020F0502020204030204" pitchFamily="34" charset="0"/>
              </a:rPr>
              <a:pPr/>
              <a:t>8</a:t>
            </a:fld>
            <a:endParaRPr lang="en-GB" altLang="en-US" sz="900">
              <a:solidFill>
                <a:schemeClr val="bg1"/>
              </a:solidFill>
              <a:latin typeface="Calibri" panose="020F0502020204030204" pitchFamily="34" charset="0"/>
              <a:cs typeface="Calibri" panose="020F0502020204030204" pitchFamily="34" charset="0"/>
            </a:endParaRPr>
          </a:p>
        </p:txBody>
      </p:sp>
      <p:grpSp>
        <p:nvGrpSpPr>
          <p:cNvPr id="48133" name="Group 8">
            <a:extLst>
              <a:ext uri="{FF2B5EF4-FFF2-40B4-BE49-F238E27FC236}">
                <a16:creationId xmlns:a16="http://schemas.microsoft.com/office/drawing/2014/main" id="{4FC7E6DF-AD2A-4636-9214-63B981A9E0C2}"/>
              </a:ext>
            </a:extLst>
          </p:cNvPr>
          <p:cNvGrpSpPr>
            <a:grpSpLocks/>
          </p:cNvGrpSpPr>
          <p:nvPr/>
        </p:nvGrpSpPr>
        <p:grpSpPr bwMode="auto">
          <a:xfrm>
            <a:off x="10388600" y="106363"/>
            <a:ext cx="1803400" cy="1758950"/>
            <a:chOff x="1283418" y="1369701"/>
            <a:chExt cx="3689350" cy="3762375"/>
          </a:xfrm>
        </p:grpSpPr>
        <p:sp>
          <p:nvSpPr>
            <p:cNvPr id="48134" name="Oval 1">
              <a:extLst>
                <a:ext uri="{FF2B5EF4-FFF2-40B4-BE49-F238E27FC236}">
                  <a16:creationId xmlns:a16="http://schemas.microsoft.com/office/drawing/2014/main" id="{19D70B3E-F847-46EC-9CBF-EED6A324DB3E}"/>
                </a:ext>
              </a:extLst>
            </p:cNvPr>
            <p:cNvSpPr>
              <a:spLocks noChangeArrowheads="1"/>
            </p:cNvSpPr>
            <p:nvPr/>
          </p:nvSpPr>
          <p:spPr bwMode="auto">
            <a:xfrm>
              <a:off x="1283418" y="1369701"/>
              <a:ext cx="3689350" cy="3762375"/>
            </a:xfrm>
            <a:prstGeom prst="ellipse">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48135" name="Picture 1">
              <a:extLst>
                <a:ext uri="{FF2B5EF4-FFF2-40B4-BE49-F238E27FC236}">
                  <a16:creationId xmlns:a16="http://schemas.microsoft.com/office/drawing/2014/main" id="{7A5E42D3-1F90-473A-86FA-08B8E074702D}"/>
                </a:ext>
              </a:extLst>
            </p:cNvPr>
            <p:cNvPicPr>
              <a:picLocks noChangeAspect="1"/>
            </p:cNvPicPr>
            <p:nvPr/>
          </p:nvPicPr>
          <p:blipFill>
            <a:blip r:embed="rId4" cstate="hqprint">
              <a:extLst>
                <a:ext uri="{28A0092B-C50C-407E-A947-70E740481C1C}">
                  <a14:useLocalDpi xmlns:a14="http://schemas.microsoft.com/office/drawing/2010/main" val="0"/>
                </a:ext>
              </a:extLst>
            </a:blip>
            <a:srcRect l="2397"/>
            <a:stretch>
              <a:fillRect/>
            </a:stretch>
          </p:blipFill>
          <p:spPr bwMode="auto">
            <a:xfrm>
              <a:off x="1651718" y="17745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32E5028D-0F58-464B-BA34-8F00A957E733}"/>
              </a:ext>
            </a:extLst>
          </p:cNvPr>
          <p:cNvSpPr>
            <a:spLocks noGrp="1" noChangeArrowheads="1"/>
          </p:cNvSpPr>
          <p:nvPr>
            <p:ph type="body" sz="quarter" idx="14"/>
          </p:nvPr>
        </p:nvSpPr>
        <p:spPr bwMode="auto">
          <a:xfrm>
            <a:off x="695325" y="549275"/>
            <a:ext cx="11161476"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r>
              <a:rPr lang="en-GB" altLang="en-US" sz="3600" dirty="0"/>
              <a:t>Practical Application for Sensitization Assessment</a:t>
            </a:r>
          </a:p>
        </p:txBody>
      </p:sp>
      <p:sp>
        <p:nvSpPr>
          <p:cNvPr id="3" name="Text Placeholder 2">
            <a:extLst>
              <a:ext uri="{FF2B5EF4-FFF2-40B4-BE49-F238E27FC236}">
                <a16:creationId xmlns:a16="http://schemas.microsoft.com/office/drawing/2014/main" id="{EFA051B5-A196-4630-8A39-C2483CC960BA}"/>
              </a:ext>
            </a:extLst>
          </p:cNvPr>
          <p:cNvSpPr>
            <a:spLocks noGrp="1"/>
          </p:cNvSpPr>
          <p:nvPr>
            <p:ph type="body" sz="quarter" idx="15"/>
          </p:nvPr>
        </p:nvSpPr>
        <p:spPr>
          <a:xfrm>
            <a:off x="767260" y="1412720"/>
            <a:ext cx="9289290" cy="5040700"/>
          </a:xfrm>
        </p:spPr>
        <p:txBody>
          <a:bodyPr/>
          <a:lstStyle/>
          <a:p>
            <a:pPr>
              <a:defRPr/>
            </a:pPr>
            <a:r>
              <a:rPr lang="en-GB" sz="2000" dirty="0"/>
              <a:t>5 µg/day recommended qualification threshold for sensitization/irritation (</a:t>
            </a:r>
            <a:r>
              <a:rPr lang="en-GB" sz="2000" dirty="0" err="1"/>
              <a:t>PQRI</a:t>
            </a:r>
            <a:r>
              <a:rPr lang="en-GB" sz="2000" dirty="0"/>
              <a:t>, 2007 and 2021)</a:t>
            </a:r>
          </a:p>
          <a:p>
            <a:pPr lvl="1">
              <a:defRPr/>
            </a:pPr>
            <a:r>
              <a:rPr lang="en-GB" sz="1800" dirty="0"/>
              <a:t>Conservative threshold</a:t>
            </a:r>
          </a:p>
          <a:p>
            <a:pPr lvl="1">
              <a:defRPr/>
            </a:pPr>
            <a:r>
              <a:rPr lang="en-GB" sz="1800" dirty="0"/>
              <a:t>Derived based on 150 inhaled compounds primarily with regulatory agency chronic reference doses (</a:t>
            </a:r>
            <a:r>
              <a:rPr lang="en-GB" sz="1800" dirty="0" err="1"/>
              <a:t>RfDs</a:t>
            </a:r>
            <a:r>
              <a:rPr lang="en-GB" sz="1800" dirty="0"/>
              <a:t>) – sensitization endpoint not evaluated</a:t>
            </a:r>
          </a:p>
          <a:p>
            <a:pPr lvl="1">
              <a:defRPr/>
            </a:pPr>
            <a:r>
              <a:rPr lang="en-GB" sz="1800" dirty="0"/>
              <a:t>Total inhaled dose assumed 100% deposition</a:t>
            </a:r>
          </a:p>
          <a:p>
            <a:pPr lvl="1">
              <a:defRPr/>
            </a:pPr>
            <a:r>
              <a:rPr lang="en-GB" sz="1800" dirty="0"/>
              <a:t>Scientific basis of application to parenteral route not substantiated</a:t>
            </a:r>
            <a:endParaRPr lang="en-GB" sz="1600" dirty="0"/>
          </a:p>
          <a:p>
            <a:pPr lvl="1">
              <a:defRPr/>
            </a:pPr>
            <a:endParaRPr lang="en-GB" sz="1800" dirty="0"/>
          </a:p>
          <a:p>
            <a:pPr>
              <a:defRPr/>
            </a:pPr>
            <a:r>
              <a:rPr lang="en-GB" sz="2000" dirty="0"/>
              <a:t>Challenges</a:t>
            </a:r>
          </a:p>
          <a:p>
            <a:pPr lvl="1">
              <a:defRPr/>
            </a:pPr>
            <a:r>
              <a:rPr lang="en-GB" sz="1800" dirty="0"/>
              <a:t>Large volume </a:t>
            </a:r>
            <a:r>
              <a:rPr lang="en-GB" sz="1800" dirty="0" err="1"/>
              <a:t>parenterals</a:t>
            </a:r>
            <a:endParaRPr lang="en-GB" sz="1800" dirty="0"/>
          </a:p>
          <a:p>
            <a:pPr lvl="1">
              <a:defRPr/>
            </a:pPr>
            <a:r>
              <a:rPr lang="en-GB" sz="1800" dirty="0"/>
              <a:t>Lack of systemic sensitization data</a:t>
            </a:r>
          </a:p>
          <a:p>
            <a:pPr lvl="1">
              <a:defRPr/>
            </a:pPr>
            <a:endParaRPr lang="en-GB" sz="1800" dirty="0"/>
          </a:p>
          <a:p>
            <a:pPr>
              <a:defRPr/>
            </a:pPr>
            <a:r>
              <a:rPr lang="en-GB" sz="2000" dirty="0"/>
              <a:t>Considerations</a:t>
            </a:r>
          </a:p>
          <a:p>
            <a:pPr lvl="1">
              <a:defRPr/>
            </a:pPr>
            <a:r>
              <a:rPr lang="en-GB" sz="1800" dirty="0"/>
              <a:t>Material characterization</a:t>
            </a:r>
          </a:p>
          <a:p>
            <a:pPr lvl="1">
              <a:defRPr/>
            </a:pPr>
            <a:r>
              <a:rPr lang="en-GB" sz="1800" dirty="0"/>
              <a:t>In silico tools for prediction of sensitization potential</a:t>
            </a:r>
          </a:p>
          <a:p>
            <a:pPr lvl="1">
              <a:defRPr/>
            </a:pPr>
            <a:r>
              <a:rPr lang="en-GB" sz="1800" dirty="0"/>
              <a:t>Incorporate skin sensitization potency into the assessment</a:t>
            </a:r>
          </a:p>
          <a:p>
            <a:pPr lvl="1">
              <a:defRPr/>
            </a:pPr>
            <a:endParaRPr lang="en-GB" sz="1800" dirty="0"/>
          </a:p>
        </p:txBody>
      </p:sp>
      <p:sp>
        <p:nvSpPr>
          <p:cNvPr id="41988" name="Slide Number Placeholder 3">
            <a:extLst>
              <a:ext uri="{FF2B5EF4-FFF2-40B4-BE49-F238E27FC236}">
                <a16:creationId xmlns:a16="http://schemas.microsoft.com/office/drawing/2014/main" id="{7C7D146A-9D48-4D28-A619-650FB7271847}"/>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C0E15EE-E738-4A73-B220-BB64005BC9A3}" type="slidenum">
              <a:rPr lang="en-US" altLang="en-US" sz="900" smtClean="0">
                <a:solidFill>
                  <a:schemeClr val="bg1"/>
                </a:solidFill>
                <a:latin typeface="Calibri" panose="020F0502020204030204" pitchFamily="34" charset="0"/>
                <a:cs typeface="Calibri" panose="020F0502020204030204" pitchFamily="34" charset="0"/>
              </a:rPr>
              <a:pPr/>
              <a:t>9</a:t>
            </a:fld>
            <a:endParaRPr lang="en-US" altLang="en-US" sz="900">
              <a:solidFill>
                <a:schemeClr val="bg1"/>
              </a:solidFill>
              <a:latin typeface="Calibri" panose="020F0502020204030204" pitchFamily="34" charset="0"/>
              <a:cs typeface="Calibri" panose="020F0502020204030204" pitchFamily="34" charset="0"/>
            </a:endParaRPr>
          </a:p>
        </p:txBody>
      </p:sp>
      <p:pic>
        <p:nvPicPr>
          <p:cNvPr id="6" name="Picture 5" descr="Paper head with rainbow gears">
            <a:extLst>
              <a:ext uri="{FF2B5EF4-FFF2-40B4-BE49-F238E27FC236}">
                <a16:creationId xmlns:a16="http://schemas.microsoft.com/office/drawing/2014/main" id="{71DF8271-FD51-4235-A3AB-205A01F3B0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20420" y="2927476"/>
            <a:ext cx="2429793" cy="3645051"/>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dge">
  <a:themeElements>
    <a:clrScheme name="ELSIE ">
      <a:dk1>
        <a:srgbClr val="0076BF"/>
      </a:dk1>
      <a:lt1>
        <a:srgbClr val="FFFFFF"/>
      </a:lt1>
      <a:dk2>
        <a:srgbClr val="1E3465"/>
      </a:dk2>
      <a:lt2>
        <a:srgbClr val="666699"/>
      </a:lt2>
      <a:accent1>
        <a:srgbClr val="C3D82E"/>
      </a:accent1>
      <a:accent2>
        <a:srgbClr val="71716E"/>
      </a:accent2>
      <a:accent3>
        <a:srgbClr val="F26102"/>
      </a:accent3>
      <a:accent4>
        <a:srgbClr val="8EC23F"/>
      </a:accent4>
      <a:accent5>
        <a:srgbClr val="000000"/>
      </a:accent5>
      <a:accent6>
        <a:srgbClr val="AAC9C9"/>
      </a:accent6>
      <a:hlink>
        <a:srgbClr val="AAC9C9"/>
      </a:hlink>
      <a:folHlink>
        <a:srgbClr val="AAC9C9"/>
      </a:folHlink>
    </a:clrScheme>
    <a:fontScheme name="Edge">
      <a:majorFont>
        <a:latin typeface="Candar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LSIE ">
      <a:dk1>
        <a:srgbClr val="0076BF"/>
      </a:dk1>
      <a:lt1>
        <a:srgbClr val="FFFFFF"/>
      </a:lt1>
      <a:dk2>
        <a:srgbClr val="1E3465"/>
      </a:dk2>
      <a:lt2>
        <a:srgbClr val="666699"/>
      </a:lt2>
      <a:accent1>
        <a:srgbClr val="C3D82E"/>
      </a:accent1>
      <a:accent2>
        <a:srgbClr val="71716E"/>
      </a:accent2>
      <a:accent3>
        <a:srgbClr val="F26102"/>
      </a:accent3>
      <a:accent4>
        <a:srgbClr val="8EC23F"/>
      </a:accent4>
      <a:accent5>
        <a:srgbClr val="000000"/>
      </a:accent5>
      <a:accent6>
        <a:srgbClr val="AAC9C9"/>
      </a:accent6>
      <a:hlink>
        <a:srgbClr val="AAC9C9"/>
      </a:hlink>
      <a:folHlink>
        <a:srgbClr val="AAC9C9"/>
      </a:folHlink>
    </a:clrScheme>
    <a:fontScheme name="Edge">
      <a:majorFont>
        <a:latin typeface="Candar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emplate>
  <TotalTime>15128</TotalTime>
  <Words>3108</Words>
  <Application>Microsoft Office PowerPoint</Application>
  <PresentationFormat>Widescreen</PresentationFormat>
  <Paragraphs>388</Paragraphs>
  <Slides>36</Slides>
  <Notes>21</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Candara</vt:lpstr>
      <vt:lpstr>Century Gothic</vt:lpstr>
      <vt:lpstr>Verdana</vt:lpstr>
      <vt:lpstr>Wingdings</vt:lpstr>
      <vt:lpstr>Edge</vt:lpstr>
      <vt:lpstr>1_Edge</vt:lpstr>
      <vt:lpstr>PowerPoint Presentation</vt:lpstr>
      <vt:lpstr>Introduction</vt:lpstr>
      <vt:lpstr>PowerPoint Presentation</vt:lpstr>
      <vt:lpstr>Risk Control – Safety Assessment White Paper </vt:lpstr>
      <vt:lpstr>ELSIE Sensitization Workstream</vt:lpstr>
      <vt:lpstr>PowerPoint Presentation</vt:lpstr>
      <vt:lpstr>PowerPoint Presentation</vt:lpstr>
      <vt:lpstr>PowerPoint Presentation</vt:lpstr>
      <vt:lpstr>PowerPoint Presentation</vt:lpstr>
      <vt:lpstr>Sensitization Assessment Framework:  Science-driven risk-based approach to E&amp;L sensitization assessment </vt:lpstr>
      <vt:lpstr>PowerPoint Presentation</vt:lpstr>
      <vt:lpstr>PowerPoint Presentation</vt:lpstr>
      <vt:lpstr>Acknowledgements </vt:lpstr>
      <vt:lpstr>ELSIE Sensitization Data and Threshold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Extended E&amp;L  Dataset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Discussion</vt:lpstr>
      <vt:lpstr>PowerPoint Presentation</vt:lpstr>
      <vt:lpstr>PowerPoint Presentation</vt:lpstr>
      <vt:lpstr>Thank you!!</vt:lpstr>
    </vt:vector>
  </TitlesOfParts>
  <Manager/>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Miczek, Holly F.</dc:creator>
  <cp:keywords/>
  <dc:description/>
  <cp:lastModifiedBy>Bielinski, Mary Kate</cp:lastModifiedBy>
  <cp:revision>550</cp:revision>
  <cp:lastPrinted>2019-08-21T15:02:44Z</cp:lastPrinted>
  <dcterms:modified xsi:type="dcterms:W3CDTF">2022-09-27T16:10:17Z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viderSectionCount">
    <vt:lpwstr>12</vt:lpwstr>
  </property>
</Properties>
</file>